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7" r:id="rId3"/>
    <p:sldId id="260" r:id="rId4"/>
    <p:sldId id="265" r:id="rId5"/>
    <p:sldId id="274" r:id="rId6"/>
    <p:sldId id="284" r:id="rId7"/>
    <p:sldId id="262" r:id="rId8"/>
    <p:sldId id="278" r:id="rId9"/>
    <p:sldId id="279" r:id="rId10"/>
    <p:sldId id="280" r:id="rId11"/>
    <p:sldId id="281" r:id="rId12"/>
    <p:sldId id="282" r:id="rId13"/>
    <p:sldId id="283" r:id="rId14"/>
    <p:sldId id="263" r:id="rId15"/>
    <p:sldId id="285" r:id="rId16"/>
    <p:sldId id="286" r:id="rId17"/>
    <p:sldId id="287" r:id="rId18"/>
    <p:sldId id="288" r:id="rId19"/>
    <p:sldId id="289" r:id="rId20"/>
    <p:sldId id="290" r:id="rId21"/>
    <p:sldId id="291" r:id="rId22"/>
    <p:sldId id="272" r:id="rId23"/>
    <p:sldId id="269" r:id="rId24"/>
    <p:sldId id="294" r:id="rId25"/>
    <p:sldId id="295" r:id="rId26"/>
    <p:sldId id="296" r:id="rId27"/>
    <p:sldId id="297" r:id="rId28"/>
    <p:sldId id="298" r:id="rId29"/>
    <p:sldId id="300" r:id="rId30"/>
    <p:sldId id="301" r:id="rId31"/>
    <p:sldId id="302" r:id="rId32"/>
    <p:sldId id="303" r:id="rId33"/>
    <p:sldId id="305" r:id="rId34"/>
    <p:sldId id="306" r:id="rId35"/>
    <p:sldId id="268" r:id="rId36"/>
  </p:sldIdLst>
  <p:sldSz cx="9144000" cy="5143500" type="screen16x9"/>
  <p:notesSz cx="6797675" cy="9928225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4">
          <p15:clr>
            <a:srgbClr val="A4A3A4"/>
          </p15:clr>
        </p15:guide>
        <p15:guide id="2" orient="horz" pos="2436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4332">
          <p15:clr>
            <a:srgbClr val="A4A3A4"/>
          </p15:clr>
        </p15:guide>
        <p15:guide id="5" pos="1429">
          <p15:clr>
            <a:srgbClr val="A4A3A4"/>
          </p15:clr>
        </p15:guide>
        <p15:guide id="6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阳" initials="yangyang" lastIdx="1" clrIdx="0">
    <p:extLst>
      <p:ext uri="{19B8F6BF-5375-455C-9EA6-DF929625EA0E}">
        <p15:presenceInfo xmlns:p15="http://schemas.microsoft.com/office/powerpoint/2012/main" userId="杨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CC00"/>
    <a:srgbClr val="FA44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80" autoAdjust="0"/>
  </p:normalViewPr>
  <p:slideViewPr>
    <p:cSldViewPr snapToObjects="1">
      <p:cViewPr varScale="1">
        <p:scale>
          <a:sx n="90" d="100"/>
          <a:sy n="90" d="100"/>
        </p:scale>
        <p:origin x="816" y="78"/>
      </p:cViewPr>
      <p:guideLst>
        <p:guide orient="horz" pos="804"/>
        <p:guide orient="horz" pos="2436"/>
        <p:guide orient="horz" pos="1620"/>
        <p:guide pos="4332"/>
        <p:guide pos="1429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gif>
</file>

<file path=ppt/media/image28.gif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85A66-7B82-4D85-9FF4-4568549379D6}" type="datetimeFigureOut">
              <a:rPr lang="zh-CN" altLang="en-US" smtClean="0"/>
              <a:t>2018/8/13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34C0E-7DBB-4165-AC0E-866F216653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758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ts val="28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 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是一个基于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Chrome V8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引擎的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运行境；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28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使用了一个事件驱动、非阻塞式 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的模型，使其轻量又高效；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ts val="28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的包管理器 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npm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，是全球最大的开源库生态系统。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982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update //</a:t>
            </a:r>
            <a:r>
              <a:rPr lang="zh-CN" altLang="en-US" dirty="0"/>
              <a:t>更新到</a:t>
            </a:r>
            <a:r>
              <a:rPr lang="en-US" altLang="zh-CN" dirty="0"/>
              <a:t>gitbook</a:t>
            </a:r>
            <a:r>
              <a:rPr lang="zh-CN" altLang="en-US" dirty="0"/>
              <a:t>的最新版本          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7714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build --log=debug //</a:t>
            </a:r>
            <a:r>
              <a:rPr lang="zh-CN" altLang="en-US" dirty="0"/>
              <a:t>指定</a:t>
            </a:r>
            <a:r>
              <a:rPr lang="en-US" altLang="zh-CN" dirty="0"/>
              <a:t>log</a:t>
            </a:r>
            <a:r>
              <a:rPr lang="zh-CN" altLang="en-US" dirty="0"/>
              <a:t>的级别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299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</a:t>
            </a:r>
            <a:r>
              <a:rPr lang="en-US" altLang="zh-CN" dirty="0" err="1"/>
              <a:t>builid</a:t>
            </a:r>
            <a:r>
              <a:rPr lang="en-US" altLang="zh-CN" dirty="0"/>
              <a:t> --debug //</a:t>
            </a:r>
            <a:r>
              <a:rPr lang="zh-CN" altLang="en-US" dirty="0"/>
              <a:t>输出错误信息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821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init //</a:t>
            </a:r>
            <a:r>
              <a:rPr lang="zh-CN" altLang="en-US" dirty="0"/>
              <a:t>初始化目录文件   比如新建一个本书，当然在客户端上，咱们不需要执行这个命令，直接新建书的时候就初始化了，这个只是针对命名行的使用，比如在</a:t>
            </a:r>
            <a:r>
              <a:rPr lang="en-US" altLang="zh-CN" dirty="0" err="1"/>
              <a:t>linux</a:t>
            </a:r>
            <a:r>
              <a:rPr lang="zh-CN" altLang="en-US" dirty="0"/>
              <a:t>上（没有桌面的那种）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681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help //</a:t>
            </a:r>
            <a:r>
              <a:rPr lang="zh-CN" altLang="en-US" dirty="0"/>
              <a:t>列出</a:t>
            </a:r>
            <a:r>
              <a:rPr lang="en-US" altLang="zh-CN" dirty="0"/>
              <a:t>gitbook</a:t>
            </a:r>
            <a:r>
              <a:rPr lang="zh-CN" altLang="en-US" dirty="0"/>
              <a:t>所有的命令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69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--help //</a:t>
            </a:r>
            <a:r>
              <a:rPr lang="zh-CN" altLang="en-US" dirty="0"/>
              <a:t>输出</a:t>
            </a:r>
            <a:r>
              <a:rPr lang="en-US" altLang="zh-CN" dirty="0"/>
              <a:t>gitbook-cli</a:t>
            </a:r>
            <a:r>
              <a:rPr lang="zh-CN" altLang="en-US" dirty="0"/>
              <a:t>的帮助信息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915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build //</a:t>
            </a:r>
            <a:r>
              <a:rPr lang="zh-CN" altLang="en-US" dirty="0"/>
              <a:t>生成静态网页    也就是一个</a:t>
            </a:r>
            <a:r>
              <a:rPr lang="en-US" altLang="zh-CN" dirty="0"/>
              <a:t>html</a:t>
            </a:r>
            <a:r>
              <a:rPr lang="zh-CN" altLang="en-US" dirty="0"/>
              <a:t>文件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038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serve //</a:t>
            </a:r>
            <a:r>
              <a:rPr lang="zh-CN" altLang="en-US" dirty="0"/>
              <a:t>生成静态网页并运行服务器     在浏览器打开</a:t>
            </a:r>
            <a:r>
              <a:rPr lang="en-US" altLang="zh-CN" dirty="0"/>
              <a:t>127.0.0.1:4000</a:t>
            </a:r>
            <a:r>
              <a:rPr lang="zh-CN" altLang="en-US" dirty="0"/>
              <a:t>即可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702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ls //</a:t>
            </a:r>
            <a:r>
              <a:rPr lang="zh-CN" altLang="en-US" dirty="0"/>
              <a:t>列出本地所有的</a:t>
            </a:r>
            <a:r>
              <a:rPr lang="en-US" altLang="zh-CN" dirty="0"/>
              <a:t>gitbook</a:t>
            </a:r>
            <a:r>
              <a:rPr lang="zh-CN" altLang="en-US" dirty="0"/>
              <a:t>版本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558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ls-remote //</a:t>
            </a:r>
            <a:r>
              <a:rPr lang="zh-CN" altLang="en-US" dirty="0"/>
              <a:t>列出远程可用的</a:t>
            </a:r>
            <a:r>
              <a:rPr lang="en-US" altLang="zh-CN" dirty="0"/>
              <a:t>gitbook</a:t>
            </a:r>
            <a:r>
              <a:rPr lang="zh-CN" altLang="en-US" dirty="0"/>
              <a:t>版本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284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gitbook fetch </a:t>
            </a:r>
            <a:r>
              <a:rPr lang="zh-CN" altLang="en-US" dirty="0"/>
              <a:t>标签</a:t>
            </a:r>
            <a:r>
              <a:rPr lang="en-US" altLang="zh-CN" dirty="0"/>
              <a:t>/</a:t>
            </a:r>
            <a:r>
              <a:rPr lang="zh-CN" altLang="en-US" dirty="0"/>
              <a:t>版本号 </a:t>
            </a:r>
            <a:r>
              <a:rPr lang="en-US" altLang="zh-CN" dirty="0"/>
              <a:t>//</a:t>
            </a:r>
            <a:r>
              <a:rPr lang="zh-CN" altLang="en-US" dirty="0"/>
              <a:t>安装对应的</a:t>
            </a:r>
            <a:r>
              <a:rPr lang="en-US" altLang="zh-CN" dirty="0"/>
              <a:t>gitbook</a:t>
            </a:r>
            <a:r>
              <a:rPr lang="zh-CN" altLang="en-US" dirty="0"/>
              <a:t>版本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634C0E-7DBB-4165-AC0E-866F2166537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7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88B950-A0E9-4C75-9883-D89E9F4C9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9FB66A-73C2-4D96-A7BA-31F3F21C0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224A3C-CB64-4A2C-918A-E960333FE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E05B8-00A0-4DF0-B063-4394A5FC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BD3FDD-4B3B-45BC-AA0F-0647A4FC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1BB36D-AE88-43DE-9EB5-C9FB1E6431D0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892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827B36-69CC-4255-B069-AF93273CB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C1448A-8DEF-45F5-8083-4D651C383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A49179-3874-476E-A015-D87514510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374CC2-20DE-4C07-BB7F-45565B42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056CED-8384-40BC-B352-E08BE46B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57C8CB-9471-41B5-89C3-A10BFF4DD240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269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D368637-AE4B-46CB-84D8-271C350C4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707ACEE-1123-4E51-892B-F6EE413A5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3BB7F6-1044-4E97-BEE7-1AFA8327C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F1FE5C-DC4D-46B0-AFA7-36CC13DFE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3E2B98-A1B6-444A-BFB9-FD7297416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2403DD-E945-48DE-8BDF-9E353131E72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463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E4DF15-180C-4378-8299-D09C1244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CC8133-4159-4E8A-976C-77B9E0DF6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14F701-0E7B-4899-A3D5-F9214F1CF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188CC0-1B55-40A2-B4FD-67FD5355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E65C3B-3E6F-4A66-AA1F-4A3317E8B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857D97-8B5B-48B8-B8A0-6560B8CF46D4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372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0ABBF-8CF3-4213-BC44-FCC252D93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B9CAE3B-8986-4E9F-B923-5A5119326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65FD05-F8CF-4811-981A-8EC728195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2043D0-E0F5-4995-B163-E197CA2DC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D2C0C6-6AA3-4445-8299-DE9024265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465F33-9AF6-4BBA-B723-D9FF754A17E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96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250671-FE08-4EBD-9B12-CDC5CB867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1627B0-3716-4D4E-93F9-08E7076A1B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84C899-45D2-4FE0-9EF9-E202A74B0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627D93-D66B-437E-A194-F5F8E757D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9A678C-828E-4D23-8BA5-1FC714CC1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76A0B7-40C8-4CBE-BF03-5ED53989B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8B3FC2-5F22-4EC0-979A-9383A591BDE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CC8974-530B-4D9C-84D5-CD864E1BA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F31566-EA42-4316-84BA-B1C7D07B6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38966B-FE49-461E-91D4-5506F77B9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06F309-1AE0-49D0-B084-4A9131C5E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5D59A6B-73AE-4908-8590-C46E557AA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5721A5F-0797-4E16-BEDC-24CD84E9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D497DC8-037A-4F02-BF1D-4018FCBA2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94A4440-95FF-46A0-AD9A-A318CE9B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40603-58D5-4160-886F-C8ABC68E4634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89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D82F9-8FA8-41A9-BD34-24C0AC447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9A9345-A2B5-4769-B988-0952C2CEB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571345-598B-41F7-ABCA-F36460E4B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8D11CC-2C12-48C3-AD09-2DF113004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EA3E8B-FA59-4EB4-BCF6-B95CF87FA01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9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DC9D0C8-2950-42B5-89E8-D6C04A6DC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5D58F8-82B8-45BB-AE2C-60FF914F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B455E-C117-4D26-94C5-EB5EBB346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D57C4A-2274-4D97-971C-8D2A2C4599CD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3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1A70A-1B70-4060-957B-08CE14D90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4908E6-D572-4FB9-8D93-9E1D34E37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B16BE4-0846-44B1-822C-8A9FB1002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A466D6-D058-44CC-BA7C-A9C1427C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D6893C-EF50-4F15-9353-1591B792B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A8DE36-BC12-47F3-90C3-BDCAAF8FD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5D47B5-394A-4BE7-8B9D-E4597FF1448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98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C9F4A0-614E-4FC1-A1B5-7850F417A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A3FC77-9B5B-4632-B371-DEA2B41DD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3ED1C9-D682-46C5-9022-2AF3B8D9A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42746E-9649-4CA4-A161-0171BBD2F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E1EE21-40C7-419D-B9F6-826AB4A68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367A26-387F-4D2C-966A-D1A34DB3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3541C0-6523-4248-912B-3D482052AEB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732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F756DACE-1DE8-458D-857E-4CFC509103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B620912C-E841-4E89-A10D-82E00D4E54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29D09999-4440-40F2-AEB0-3B09722B067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7F3D5330-794F-4981-AF9A-C92F96BB7EDA}" type="datetime1">
              <a:rPr lang="zh-CN" altLang="en-US"/>
              <a:pPr/>
              <a:t>2018/8/13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C6D66784-1F60-4824-802A-F72443B4144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767263"/>
            <a:ext cx="2895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059E1D53-C671-49D9-AD41-427340F0187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767263"/>
            <a:ext cx="21336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7BF45706-D737-426A-A453-7CF2461E6CA2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marL="914400" indent="-914400"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41">
            <a:extLst>
              <a:ext uri="{FF2B5EF4-FFF2-40B4-BE49-F238E27FC236}">
                <a16:creationId xmlns:a16="http://schemas.microsoft.com/office/drawing/2014/main" id="{5EA81A3F-D82D-4B63-99FC-73F3251CD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-127001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矩形 1">
            <a:extLst>
              <a:ext uri="{FF2B5EF4-FFF2-40B4-BE49-F238E27FC236}">
                <a16:creationId xmlns:a16="http://schemas.microsoft.com/office/drawing/2014/main" id="{E25C8B84-E12B-446C-AE21-730C7A8CE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0957"/>
            <a:ext cx="9144000" cy="22812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87" name="TextBox 53">
            <a:extLst>
              <a:ext uri="{FF2B5EF4-FFF2-40B4-BE49-F238E27FC236}">
                <a16:creationId xmlns:a16="http://schemas.microsoft.com/office/drawing/2014/main" id="{968699F9-E539-47A0-9F1E-A56B7B798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1" y="2517913"/>
            <a:ext cx="72009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595959"/>
                </a:solidFill>
                <a:latin typeface="方正小标宋简体" pitchFamily="2" charset="-122"/>
                <a:ea typeface="方正小标宋简体" pitchFamily="2" charset="-122"/>
                <a:sym typeface="方正小标宋简体" pitchFamily="2" charset="-122"/>
              </a:rPr>
              <a:t>Gitbook</a:t>
            </a:r>
            <a:endParaRPr lang="zh-CN" altLang="en-US" sz="3600" b="1" dirty="0">
              <a:solidFill>
                <a:srgbClr val="595959"/>
              </a:solidFill>
              <a:latin typeface="方正小标宋简体" pitchFamily="2" charset="-122"/>
              <a:ea typeface="方正小标宋简体" pitchFamily="2" charset="-122"/>
              <a:sym typeface="方正小标宋简体" pitchFamily="2" charset="-122"/>
            </a:endParaRPr>
          </a:p>
        </p:txBody>
      </p:sp>
      <p:sp>
        <p:nvSpPr>
          <p:cNvPr id="3088" name="矩形 37">
            <a:extLst>
              <a:ext uri="{FF2B5EF4-FFF2-40B4-BE49-F238E27FC236}">
                <a16:creationId xmlns:a16="http://schemas.microsoft.com/office/drawing/2014/main" id="{402C54AA-9620-478D-B25A-A1BE8A261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6162" y="3143250"/>
            <a:ext cx="1418979" cy="377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2018</a:t>
            </a:r>
            <a:r>
              <a:rPr lang="zh-CN" altLang="en-US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年</a:t>
            </a:r>
            <a:r>
              <a:rPr lang="en-US" altLang="zh-CN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 8</a:t>
            </a:r>
            <a:r>
              <a:rPr lang="zh-CN" altLang="en-US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月</a:t>
            </a:r>
            <a:r>
              <a:rPr lang="en-US" altLang="zh-CN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 9</a:t>
            </a:r>
            <a:r>
              <a:rPr lang="zh-CN" altLang="en-US" sz="1400" dirty="0">
                <a:solidFill>
                  <a:srgbClr val="595959"/>
                </a:solidFill>
                <a:ea typeface="Arial Unicode MS" panose="020B0604020202020204" pitchFamily="34" charset="-122"/>
                <a:cs typeface="Arial Unicode MS" panose="020B0604020202020204" pitchFamily="34" charset="-122"/>
                <a:sym typeface="Arial" panose="020B0604020202020204" pitchFamily="34" charset="0"/>
              </a:rPr>
              <a:t>号</a:t>
            </a:r>
            <a:endParaRPr lang="en-US" altLang="zh-CN" sz="1400" dirty="0">
              <a:solidFill>
                <a:srgbClr val="595959"/>
              </a:solidFill>
              <a:ea typeface="Arial Unicode MS" panose="020B0604020202020204" pitchFamily="34" charset="-122"/>
              <a:cs typeface="Arial Unicode MS" panose="020B0604020202020204" pitchFamily="34" charset="-122"/>
              <a:sym typeface="Arial" panose="020B0604020202020204" pitchFamily="34" charset="0"/>
            </a:endParaRPr>
          </a:p>
        </p:txBody>
      </p:sp>
      <p:sp>
        <p:nvSpPr>
          <p:cNvPr id="3090" name="TextBox 42">
            <a:extLst>
              <a:ext uri="{FF2B5EF4-FFF2-40B4-BE49-F238E27FC236}">
                <a16:creationId xmlns:a16="http://schemas.microsoft.com/office/drawing/2014/main" id="{656588AB-7398-4FDE-A7ED-839A0BC07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9525" y="1778000"/>
            <a:ext cx="15113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en-US" altLang="zh-CN" sz="5400" b="1" dirty="0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 dirty="0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91" name="Text Box 19">
            <a:extLst>
              <a:ext uri="{FF2B5EF4-FFF2-40B4-BE49-F238E27FC236}">
                <a16:creationId xmlns:a16="http://schemas.microsoft.com/office/drawing/2014/main" id="{BC883E40-B511-4368-8742-9D6EEDB91E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5604" y="4035944"/>
            <a:ext cx="19800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dirty="0"/>
              <a:t>www.gitbook.com</a:t>
            </a:r>
            <a:endParaRPr lang="zh-CN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76405A-5D08-4D68-8149-52CD4271E4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3109" y="420217"/>
            <a:ext cx="1357783" cy="135778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强调语法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CD67115-579C-46A1-AC5B-28421C5B8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35" y="539515"/>
            <a:ext cx="8352580" cy="460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557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连接设置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247E92-2E9E-4578-B3DD-0683B8184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65" y="554676"/>
            <a:ext cx="8312231" cy="457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2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添加图片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47E66F-B359-4E99-85F5-53353B27A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5" y="547224"/>
            <a:ext cx="8320130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05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代码高亮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9C520F5-0E54-4E60-8D83-0AF2E3C2D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0" y="555625"/>
            <a:ext cx="8331179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588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矩形 15">
            <a:extLst>
              <a:ext uri="{FF2B5EF4-FFF2-40B4-BE49-F238E27FC236}">
                <a16:creationId xmlns:a16="http://schemas.microsoft.com/office/drawing/2014/main" id="{ACE37E83-3AD4-472B-9A1E-6C9989C27E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338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3" name="流程图: 合并 38">
            <a:extLst>
              <a:ext uri="{FF2B5EF4-FFF2-40B4-BE49-F238E27FC236}">
                <a16:creationId xmlns:a16="http://schemas.microsoft.com/office/drawing/2014/main" id="{3328BA35-B79D-45B6-8E7C-2797CE75459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1170781" y="2012156"/>
            <a:ext cx="5329238" cy="3133725"/>
          </a:xfrm>
          <a:prstGeom prst="flowChartMerge">
            <a:avLst/>
          </a:prstGeom>
          <a:solidFill>
            <a:srgbClr val="FA4453">
              <a:alpha val="68627"/>
            </a:srgb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4" name="流程图: 合并 40">
            <a:extLst>
              <a:ext uri="{FF2B5EF4-FFF2-40B4-BE49-F238E27FC236}">
                <a16:creationId xmlns:a16="http://schemas.microsoft.com/office/drawing/2014/main" id="{C524D269-567B-4ADD-BEA7-114D978A29BC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-811213" y="2211388"/>
            <a:ext cx="4606925" cy="2736850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5" name="流程图: 合并 43">
            <a:extLst>
              <a:ext uri="{FF2B5EF4-FFF2-40B4-BE49-F238E27FC236}">
                <a16:creationId xmlns:a16="http://schemas.microsoft.com/office/drawing/2014/main" id="{56A3D985-7477-4875-A9F3-487E9A48F6C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6084094" y="3429794"/>
            <a:ext cx="431800" cy="287338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46" name="TextBox 9">
            <a:extLst>
              <a:ext uri="{FF2B5EF4-FFF2-40B4-BE49-F238E27FC236}">
                <a16:creationId xmlns:a16="http://schemas.microsoft.com/office/drawing/2014/main" id="{7FACE0D4-4EE8-4DC0-A6C8-758AB90E85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0225" y="3311525"/>
            <a:ext cx="30861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插件</a:t>
            </a:r>
          </a:p>
        </p:txBody>
      </p:sp>
      <p:sp>
        <p:nvSpPr>
          <p:cNvPr id="10247" name="TextBox 11">
            <a:extLst>
              <a:ext uri="{FF2B5EF4-FFF2-40B4-BE49-F238E27FC236}">
                <a16:creationId xmlns:a16="http://schemas.microsoft.com/office/drawing/2014/main" id="{69BBB57A-8A47-467D-98C5-2731F4085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388" y="3117850"/>
            <a:ext cx="1296987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5400" b="1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  <a:sym typeface="BatangChe" panose="02030609000101010101" pitchFamily="49" charset="-127"/>
              </a:rPr>
              <a:t>03</a:t>
            </a:r>
            <a:endParaRPr lang="zh-CN" altLang="en-US" sz="5400" b="1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  <a:sym typeface="BatangChe" panose="02030609000101010101" pitchFamily="49" charset="-127"/>
            </a:endParaRPr>
          </a:p>
        </p:txBody>
      </p:sp>
      <p:sp>
        <p:nvSpPr>
          <p:cNvPr id="10248" name="矩形 58">
            <a:extLst>
              <a:ext uri="{FF2B5EF4-FFF2-40B4-BE49-F238E27FC236}">
                <a16:creationId xmlns:a16="http://schemas.microsoft.com/office/drawing/2014/main" id="{01B16C66-548C-4455-BD8D-DCFD32B4CD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19675"/>
            <a:ext cx="9144000" cy="215900"/>
          </a:xfrm>
          <a:prstGeom prst="rect">
            <a:avLst/>
          </a:prstGeom>
          <a:solidFill>
            <a:srgbClr val="FA4453">
              <a:alpha val="68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117">
            <a:extLst>
              <a:ext uri="{FF2B5EF4-FFF2-40B4-BE49-F238E27FC236}">
                <a16:creationId xmlns:a16="http://schemas.microsoft.com/office/drawing/2014/main" id="{DE0A24E3-C7B5-4987-B74C-E5FF527D8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" y="0"/>
            <a:ext cx="9142413" cy="5081588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矩形 58">
            <a:extLst>
              <a:ext uri="{FF2B5EF4-FFF2-40B4-BE49-F238E27FC236}">
                <a16:creationId xmlns:a16="http://schemas.microsoft.com/office/drawing/2014/main" id="{C02808B2-3FB9-4966-BA13-3ECACBAE7C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81588"/>
            <a:ext cx="9144000" cy="144462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8" name="TextBox 15">
            <a:extLst>
              <a:ext uri="{FF2B5EF4-FFF2-40B4-BE49-F238E27FC236}">
                <a16:creationId xmlns:a16="http://schemas.microsoft.com/office/drawing/2014/main" id="{7CFF00C5-7349-4BDB-8C6A-1307E7A6A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1763" y="2652713"/>
            <a:ext cx="12509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CSWADI</a:t>
            </a:r>
            <a:endParaRPr lang="zh-CN" altLang="en-US" sz="16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149" name="直接连接符 53">
            <a:extLst>
              <a:ext uri="{FF2B5EF4-FFF2-40B4-BE49-F238E27FC236}">
                <a16:creationId xmlns:a16="http://schemas.microsoft.com/office/drawing/2014/main" id="{72716F22-C98F-4B67-A7F8-DBB8A6E0618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476625" y="1871663"/>
            <a:ext cx="403225" cy="620712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0" name="直接连接符 54">
            <a:extLst>
              <a:ext uri="{FF2B5EF4-FFF2-40B4-BE49-F238E27FC236}">
                <a16:creationId xmlns:a16="http://schemas.microsoft.com/office/drawing/2014/main" id="{D1027CE5-5C68-4FA4-8D34-DBB4D6C7D6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03538" y="1871663"/>
            <a:ext cx="573087" cy="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6151" name="直接连接符 57">
            <a:extLst>
              <a:ext uri="{FF2B5EF4-FFF2-40B4-BE49-F238E27FC236}">
                <a16:creationId xmlns:a16="http://schemas.microsoft.com/office/drawing/2014/main" id="{CE74D6A6-390F-4450-B3F2-A4B70CEA89D6}"/>
              </a:ext>
            </a:extLst>
          </p:cNvPr>
          <p:cNvCxnSpPr>
            <a:cxnSpLocks noChangeShapeType="1"/>
            <a:stCxn id="6185" idx="3"/>
            <a:endCxn id="6160" idx="6"/>
          </p:cNvCxnSpPr>
          <p:nvPr/>
        </p:nvCxnSpPr>
        <p:spPr bwMode="auto">
          <a:xfrm flipH="1">
            <a:off x="2898775" y="2822575"/>
            <a:ext cx="847725" cy="15875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152" name="直接连接符 61">
            <a:extLst>
              <a:ext uri="{FF2B5EF4-FFF2-40B4-BE49-F238E27FC236}">
                <a16:creationId xmlns:a16="http://schemas.microsoft.com/office/drawing/2014/main" id="{F801C673-B9EB-4762-B8E8-2F1A3C4348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03538" y="3795713"/>
            <a:ext cx="573087" cy="1587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3" name="直接连接符 62">
            <a:extLst>
              <a:ext uri="{FF2B5EF4-FFF2-40B4-BE49-F238E27FC236}">
                <a16:creationId xmlns:a16="http://schemas.microsoft.com/office/drawing/2014/main" id="{033522AC-077E-4CE5-94FA-B9830D443D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76625" y="3127375"/>
            <a:ext cx="465138" cy="668338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4" name="直接连接符 65">
            <a:extLst>
              <a:ext uri="{FF2B5EF4-FFF2-40B4-BE49-F238E27FC236}">
                <a16:creationId xmlns:a16="http://schemas.microsoft.com/office/drawing/2014/main" id="{C46F2C44-02F7-42FA-898F-55AD40B72ED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19738" y="1871663"/>
            <a:ext cx="574675" cy="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5" name="直接连接符 66">
            <a:extLst>
              <a:ext uri="{FF2B5EF4-FFF2-40B4-BE49-F238E27FC236}">
                <a16:creationId xmlns:a16="http://schemas.microsoft.com/office/drawing/2014/main" id="{0E640DA8-CB2D-4A6A-BE34-29F7EB85218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32400" y="1871663"/>
            <a:ext cx="287338" cy="59055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6" name="直接连接符 68">
            <a:extLst>
              <a:ext uri="{FF2B5EF4-FFF2-40B4-BE49-F238E27FC236}">
                <a16:creationId xmlns:a16="http://schemas.microsoft.com/office/drawing/2014/main" id="{D9CD2ECC-7F50-4644-8F43-ADC1DC89CAD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40350" y="2806700"/>
            <a:ext cx="2139950" cy="4763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7" name="直接连接符 69">
            <a:extLst>
              <a:ext uri="{FF2B5EF4-FFF2-40B4-BE49-F238E27FC236}">
                <a16:creationId xmlns:a16="http://schemas.microsoft.com/office/drawing/2014/main" id="{938EB9C8-654E-4C4D-845E-4C2F9A5FD7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37225" y="3838575"/>
            <a:ext cx="574675" cy="1588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8" name="直接连接符 70">
            <a:extLst>
              <a:ext uri="{FF2B5EF4-FFF2-40B4-BE49-F238E27FC236}">
                <a16:creationId xmlns:a16="http://schemas.microsoft.com/office/drawing/2014/main" id="{8CB21BC1-5921-4240-B7FF-6E08F1EA6DB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232400" y="3095625"/>
            <a:ext cx="504825" cy="74295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9" name="直接连接符 75">
            <a:extLst>
              <a:ext uri="{FF2B5EF4-FFF2-40B4-BE49-F238E27FC236}">
                <a16:creationId xmlns:a16="http://schemas.microsoft.com/office/drawing/2014/main" id="{4F8F93A9-54CE-4C87-BE79-7E68068FC5C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65650" y="1574800"/>
            <a:ext cx="0" cy="506413"/>
          </a:xfrm>
          <a:prstGeom prst="line">
            <a:avLst/>
          </a:prstGeom>
          <a:noFill/>
          <a:ln w="12700" cap="flat" cmpd="sng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0" name="流程图: 联系 4">
            <a:extLst>
              <a:ext uri="{FF2B5EF4-FFF2-40B4-BE49-F238E27FC236}">
                <a16:creationId xmlns:a16="http://schemas.microsoft.com/office/drawing/2014/main" id="{6C457051-50FE-4798-9FA1-5FAA1F3D65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2663" y="2520950"/>
            <a:ext cx="646112" cy="635000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1" name="流程图: 联系 21">
            <a:extLst>
              <a:ext uri="{FF2B5EF4-FFF2-40B4-BE49-F238E27FC236}">
                <a16:creationId xmlns:a16="http://schemas.microsoft.com/office/drawing/2014/main" id="{4F3C5B42-60C7-453C-B102-AD3B6D945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838" y="1520825"/>
            <a:ext cx="646112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2" name="流程图: 摘录 22">
            <a:extLst>
              <a:ext uri="{FF2B5EF4-FFF2-40B4-BE49-F238E27FC236}">
                <a16:creationId xmlns:a16="http://schemas.microsoft.com/office/drawing/2014/main" id="{CA5ADFB4-486E-4E4C-BBEA-594937A009BF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2290763" y="1657350"/>
            <a:ext cx="439737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3" name="流程图: 联系 24">
            <a:extLst>
              <a:ext uri="{FF2B5EF4-FFF2-40B4-BE49-F238E27FC236}">
                <a16:creationId xmlns:a16="http://schemas.microsoft.com/office/drawing/2014/main" id="{C35F12CE-45A1-4A86-858A-690F4CEA80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838" y="3468688"/>
            <a:ext cx="646112" cy="633412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4" name="流程图: 摘录 25">
            <a:extLst>
              <a:ext uri="{FF2B5EF4-FFF2-40B4-BE49-F238E27FC236}">
                <a16:creationId xmlns:a16="http://schemas.microsoft.com/office/drawing/2014/main" id="{5CBA63FD-8536-44CD-BF29-AB21CBF04DD9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2290763" y="3605212"/>
            <a:ext cx="439738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5" name="流程图: 联系 36">
            <a:extLst>
              <a:ext uri="{FF2B5EF4-FFF2-40B4-BE49-F238E27FC236}">
                <a16:creationId xmlns:a16="http://schemas.microsoft.com/office/drawing/2014/main" id="{949877AB-16C3-440C-ADC8-44442680B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7750" y="1520825"/>
            <a:ext cx="646113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6" name="流程图: 摘录 37">
            <a:extLst>
              <a:ext uri="{FF2B5EF4-FFF2-40B4-BE49-F238E27FC236}">
                <a16:creationId xmlns:a16="http://schemas.microsoft.com/office/drawing/2014/main" id="{0F3A98CD-832F-4BC0-AC88-79C8222D02C9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6161088" y="1657350"/>
            <a:ext cx="439737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7" name="流程图: 联系 42">
            <a:extLst>
              <a:ext uri="{FF2B5EF4-FFF2-40B4-BE49-F238E27FC236}">
                <a16:creationId xmlns:a16="http://schemas.microsoft.com/office/drawing/2014/main" id="{136304D9-2C0D-4AC5-8CE4-20397EBCB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863" y="2489200"/>
            <a:ext cx="646112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8" name="流程图: 摘录 43">
            <a:extLst>
              <a:ext uri="{FF2B5EF4-FFF2-40B4-BE49-F238E27FC236}">
                <a16:creationId xmlns:a16="http://schemas.microsoft.com/office/drawing/2014/main" id="{3A6CD028-974D-48D1-AA16-F9576CDF6983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7054056" y="2597944"/>
            <a:ext cx="439738" cy="361950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9" name="流程图: 联系 48">
            <a:extLst>
              <a:ext uri="{FF2B5EF4-FFF2-40B4-BE49-F238E27FC236}">
                <a16:creationId xmlns:a16="http://schemas.microsoft.com/office/drawing/2014/main" id="{6FCAFABD-C4F2-4BE0-A06F-4E4EBE3A7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925" y="3498850"/>
            <a:ext cx="646113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0" name="流程图: 摘录 49">
            <a:extLst>
              <a:ext uri="{FF2B5EF4-FFF2-40B4-BE49-F238E27FC236}">
                <a16:creationId xmlns:a16="http://schemas.microsoft.com/office/drawing/2014/main" id="{77EFAE72-B116-4D7A-A65B-87C86A7127E7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6345238" y="3659187"/>
            <a:ext cx="439738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1" name="流程图: 联系 30">
            <a:extLst>
              <a:ext uri="{FF2B5EF4-FFF2-40B4-BE49-F238E27FC236}">
                <a16:creationId xmlns:a16="http://schemas.microsoft.com/office/drawing/2014/main" id="{68031132-B6EF-4E10-B5F4-F7B3F9079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838" y="2552700"/>
            <a:ext cx="646112" cy="635000"/>
          </a:xfrm>
          <a:prstGeom prst="flowChartConnector">
            <a:avLst/>
          </a:prstGeom>
          <a:solidFill>
            <a:srgbClr val="FA4453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2" name="流程图: 摘录 31">
            <a:extLst>
              <a:ext uri="{FF2B5EF4-FFF2-40B4-BE49-F238E27FC236}">
                <a16:creationId xmlns:a16="http://schemas.microsoft.com/office/drawing/2014/main" id="{58C13289-34BF-41D2-B2E6-DAB1D39169D7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2410619" y="2675731"/>
            <a:ext cx="441325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6173" name="组合 32">
            <a:extLst>
              <a:ext uri="{FF2B5EF4-FFF2-40B4-BE49-F238E27FC236}">
                <a16:creationId xmlns:a16="http://schemas.microsoft.com/office/drawing/2014/main" id="{E2E31129-FB17-4997-8B8A-21B36332B952}"/>
              </a:ext>
            </a:extLst>
          </p:cNvPr>
          <p:cNvGrpSpPr>
            <a:grpSpLocks/>
          </p:cNvGrpSpPr>
          <p:nvPr/>
        </p:nvGrpSpPr>
        <p:grpSpPr bwMode="auto">
          <a:xfrm>
            <a:off x="2255838" y="3468688"/>
            <a:ext cx="646112" cy="633412"/>
            <a:chOff x="0" y="0"/>
            <a:chExt cx="646595" cy="633602"/>
          </a:xfrm>
          <a:solidFill>
            <a:srgbClr val="FA4453"/>
          </a:solidFill>
        </p:grpSpPr>
        <p:sp>
          <p:nvSpPr>
            <p:cNvPr id="6174" name="流程图: 联系 33">
              <a:extLst>
                <a:ext uri="{FF2B5EF4-FFF2-40B4-BE49-F238E27FC236}">
                  <a16:creationId xmlns:a16="http://schemas.microsoft.com/office/drawing/2014/main" id="{BFB95F31-AC2A-48BB-9ED3-4DFB32CB2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75" name="流程图: 摘录 34">
              <a:extLst>
                <a:ext uri="{FF2B5EF4-FFF2-40B4-BE49-F238E27FC236}">
                  <a16:creationId xmlns:a16="http://schemas.microsoft.com/office/drawing/2014/main" id="{068FD2F1-3BDF-4BDB-89AE-5DC63BC4E87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946531" flipH="1" flipV="1">
              <a:off x="155235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6176" name="组合 38">
            <a:extLst>
              <a:ext uri="{FF2B5EF4-FFF2-40B4-BE49-F238E27FC236}">
                <a16:creationId xmlns:a16="http://schemas.microsoft.com/office/drawing/2014/main" id="{72F7EEF6-A129-4414-BEB1-1C04A8E68E00}"/>
              </a:ext>
            </a:extLst>
          </p:cNvPr>
          <p:cNvGrpSpPr>
            <a:grpSpLocks/>
          </p:cNvGrpSpPr>
          <p:nvPr/>
        </p:nvGrpSpPr>
        <p:grpSpPr bwMode="auto">
          <a:xfrm>
            <a:off x="6135688" y="1520825"/>
            <a:ext cx="646112" cy="633413"/>
            <a:chOff x="0" y="0"/>
            <a:chExt cx="646595" cy="633602"/>
          </a:xfrm>
          <a:solidFill>
            <a:srgbClr val="FA4453"/>
          </a:solidFill>
        </p:grpSpPr>
        <p:sp>
          <p:nvSpPr>
            <p:cNvPr id="6177" name="流程图: 联系 39">
              <a:extLst>
                <a:ext uri="{FF2B5EF4-FFF2-40B4-BE49-F238E27FC236}">
                  <a16:creationId xmlns:a16="http://schemas.microsoft.com/office/drawing/2014/main" id="{223E2542-A8BD-4511-8DA3-B590D2A13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78" name="流程图: 摘录 40">
              <a:extLst>
                <a:ext uri="{FF2B5EF4-FFF2-40B4-BE49-F238E27FC236}">
                  <a16:creationId xmlns:a16="http://schemas.microsoft.com/office/drawing/2014/main" id="{462702C0-E815-4786-B65F-FD571C6C3D5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 flipV="1">
              <a:off x="33714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79" name="流程图: 联系 45">
            <a:extLst>
              <a:ext uri="{FF2B5EF4-FFF2-40B4-BE49-F238E27FC236}">
                <a16:creationId xmlns:a16="http://schemas.microsoft.com/office/drawing/2014/main" id="{C6092EC0-706A-429C-B71D-B675EFA12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863" y="2489200"/>
            <a:ext cx="646112" cy="633413"/>
          </a:xfrm>
          <a:prstGeom prst="flowChartConnector">
            <a:avLst/>
          </a:prstGeom>
          <a:solidFill>
            <a:srgbClr val="FA4453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80" name="流程图: 摘录 46">
            <a:extLst>
              <a:ext uri="{FF2B5EF4-FFF2-40B4-BE49-F238E27FC236}">
                <a16:creationId xmlns:a16="http://schemas.microsoft.com/office/drawing/2014/main" id="{C583FE07-4804-49C8-8260-E809FA45C661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6171406" y="2624932"/>
            <a:ext cx="441325" cy="360362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6181" name="组合 50">
            <a:extLst>
              <a:ext uri="{FF2B5EF4-FFF2-40B4-BE49-F238E27FC236}">
                <a16:creationId xmlns:a16="http://schemas.microsoft.com/office/drawing/2014/main" id="{6124D7D3-B511-4AF4-91B0-59D154A2924F}"/>
              </a:ext>
            </a:extLst>
          </p:cNvPr>
          <p:cNvGrpSpPr>
            <a:grpSpLocks/>
          </p:cNvGrpSpPr>
          <p:nvPr/>
        </p:nvGrpSpPr>
        <p:grpSpPr bwMode="auto">
          <a:xfrm>
            <a:off x="6135688" y="3498850"/>
            <a:ext cx="646112" cy="633413"/>
            <a:chOff x="0" y="0"/>
            <a:chExt cx="646595" cy="633602"/>
          </a:xfrm>
          <a:solidFill>
            <a:srgbClr val="FA4453"/>
          </a:solidFill>
        </p:grpSpPr>
        <p:sp>
          <p:nvSpPr>
            <p:cNvPr id="6182" name="流程图: 联系 51">
              <a:extLst>
                <a:ext uri="{FF2B5EF4-FFF2-40B4-BE49-F238E27FC236}">
                  <a16:creationId xmlns:a16="http://schemas.microsoft.com/office/drawing/2014/main" id="{73A6EBB7-6898-4145-BFC0-44D5E36CE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3" name="流程图: 摘录 52">
              <a:extLst>
                <a:ext uri="{FF2B5EF4-FFF2-40B4-BE49-F238E27FC236}">
                  <a16:creationId xmlns:a16="http://schemas.microsoft.com/office/drawing/2014/main" id="{18DD93B8-B17C-4466-8717-0B304C44215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 flipV="1">
              <a:off x="33714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6184" name="组合 6">
            <a:extLst>
              <a:ext uri="{FF2B5EF4-FFF2-40B4-BE49-F238E27FC236}">
                <a16:creationId xmlns:a16="http://schemas.microsoft.com/office/drawing/2014/main" id="{4F29D1B4-D9CF-45F0-882E-01B08B71F2EE}"/>
              </a:ext>
            </a:extLst>
          </p:cNvPr>
          <p:cNvGrpSpPr>
            <a:grpSpLocks/>
          </p:cNvGrpSpPr>
          <p:nvPr/>
        </p:nvGrpSpPr>
        <p:grpSpPr bwMode="auto">
          <a:xfrm>
            <a:off x="3746500" y="2101850"/>
            <a:ext cx="1670050" cy="1439863"/>
            <a:chOff x="0" y="0"/>
            <a:chExt cx="1670586" cy="1440160"/>
          </a:xfrm>
        </p:grpSpPr>
        <p:sp>
          <p:nvSpPr>
            <p:cNvPr id="6185" name="六边形 8">
              <a:extLst>
                <a:ext uri="{FF2B5EF4-FFF2-40B4-BE49-F238E27FC236}">
                  <a16:creationId xmlns:a16="http://schemas.microsoft.com/office/drawing/2014/main" id="{5E7FAEED-CB63-42F1-8D0E-2C8FAA9391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670586" cy="1440160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6" name="六边形 16">
              <a:extLst>
                <a:ext uri="{FF2B5EF4-FFF2-40B4-BE49-F238E27FC236}">
                  <a16:creationId xmlns:a16="http://schemas.microsoft.com/office/drawing/2014/main" id="{D41D30AB-4EE8-48F5-A72B-2D04248792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76" y="52570"/>
              <a:ext cx="1524799" cy="1314482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6187" name="组合 26">
            <a:extLst>
              <a:ext uri="{FF2B5EF4-FFF2-40B4-BE49-F238E27FC236}">
                <a16:creationId xmlns:a16="http://schemas.microsoft.com/office/drawing/2014/main" id="{45D4F1CE-A9FD-4FC5-8AF0-D4FC063FE93A}"/>
              </a:ext>
            </a:extLst>
          </p:cNvPr>
          <p:cNvGrpSpPr>
            <a:grpSpLocks/>
          </p:cNvGrpSpPr>
          <p:nvPr/>
        </p:nvGrpSpPr>
        <p:grpSpPr bwMode="auto">
          <a:xfrm>
            <a:off x="2243138" y="1520825"/>
            <a:ext cx="646112" cy="633413"/>
            <a:chOff x="0" y="0"/>
            <a:chExt cx="646595" cy="633602"/>
          </a:xfrm>
          <a:solidFill>
            <a:srgbClr val="FA4453"/>
          </a:solidFill>
        </p:grpSpPr>
        <p:sp>
          <p:nvSpPr>
            <p:cNvPr id="6188" name="流程图: 联系 27">
              <a:extLst>
                <a:ext uri="{FF2B5EF4-FFF2-40B4-BE49-F238E27FC236}">
                  <a16:creationId xmlns:a16="http://schemas.microsoft.com/office/drawing/2014/main" id="{2AC421E4-F57B-4A07-8868-758149594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9" name="流程图: 摘录 28">
              <a:extLst>
                <a:ext uri="{FF2B5EF4-FFF2-40B4-BE49-F238E27FC236}">
                  <a16:creationId xmlns:a16="http://schemas.microsoft.com/office/drawing/2014/main" id="{B4CD6C1B-1C70-474A-8056-031B46AFE36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946531" flipH="1" flipV="1">
              <a:off x="155235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90" name="流程图: 联系 79">
            <a:extLst>
              <a:ext uri="{FF2B5EF4-FFF2-40B4-BE49-F238E27FC236}">
                <a16:creationId xmlns:a16="http://schemas.microsoft.com/office/drawing/2014/main" id="{9763573C-ED27-4DE7-B48D-F31B5E6AEC51}"/>
              </a:ext>
            </a:extLst>
          </p:cNvPr>
          <p:cNvSpPr>
            <a:spLocks noChangeArrowheads="1"/>
          </p:cNvSpPr>
          <p:nvPr/>
        </p:nvSpPr>
        <p:spPr bwMode="auto">
          <a:xfrm rot="17581664">
            <a:off x="4235191" y="1260960"/>
            <a:ext cx="646112" cy="635000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1" name="流程图: 联系 83">
            <a:extLst>
              <a:ext uri="{FF2B5EF4-FFF2-40B4-BE49-F238E27FC236}">
                <a16:creationId xmlns:a16="http://schemas.microsoft.com/office/drawing/2014/main" id="{79DDB13C-D944-46E6-89C5-9CBC80275301}"/>
              </a:ext>
            </a:extLst>
          </p:cNvPr>
          <p:cNvSpPr>
            <a:spLocks noChangeArrowheads="1"/>
          </p:cNvSpPr>
          <p:nvPr/>
        </p:nvSpPr>
        <p:spPr bwMode="auto">
          <a:xfrm rot="17581664">
            <a:off x="4233068" y="1266656"/>
            <a:ext cx="646112" cy="633413"/>
          </a:xfrm>
          <a:prstGeom prst="flowChartConnector">
            <a:avLst/>
          </a:prstGeom>
          <a:solidFill>
            <a:srgbClr val="FA4453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2" name="流程图: 摘录 84">
            <a:extLst>
              <a:ext uri="{FF2B5EF4-FFF2-40B4-BE49-F238E27FC236}">
                <a16:creationId xmlns:a16="http://schemas.microsoft.com/office/drawing/2014/main" id="{BC8A51EB-5AAD-4DEA-9792-3A052C944E4F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4346575" y="1468438"/>
            <a:ext cx="439738" cy="360362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3" name="TextBox 90">
            <a:extLst>
              <a:ext uri="{FF2B5EF4-FFF2-40B4-BE49-F238E27FC236}">
                <a16:creationId xmlns:a16="http://schemas.microsoft.com/office/drawing/2014/main" id="{BB37A817-7F29-4784-B943-023B3B2F5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0650" y="2576661"/>
            <a:ext cx="12493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插件</a:t>
            </a:r>
            <a:endParaRPr lang="en-US" altLang="zh-CN" sz="2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4" name="TextBox 91">
            <a:extLst>
              <a:ext uri="{FF2B5EF4-FFF2-40B4-BE49-F238E27FC236}">
                <a16:creationId xmlns:a16="http://schemas.microsoft.com/office/drawing/2014/main" id="{54A33E7E-4444-40FF-843A-E46DE0FDF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4213" y="1684338"/>
            <a:ext cx="12493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5" name="TextBox 92">
            <a:extLst>
              <a:ext uri="{FF2B5EF4-FFF2-40B4-BE49-F238E27FC236}">
                <a16:creationId xmlns:a16="http://schemas.microsoft.com/office/drawing/2014/main" id="{32F9EF09-3B04-429A-8A33-57CC19735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625" y="2701925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6" name="TextBox 93">
            <a:extLst>
              <a:ext uri="{FF2B5EF4-FFF2-40B4-BE49-F238E27FC236}">
                <a16:creationId xmlns:a16="http://schemas.microsoft.com/office/drawing/2014/main" id="{504E0780-7114-428B-9AE2-5008325E0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4213" y="3632200"/>
            <a:ext cx="12493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7" name="TextBox 94">
            <a:extLst>
              <a:ext uri="{FF2B5EF4-FFF2-40B4-BE49-F238E27FC236}">
                <a16:creationId xmlns:a16="http://schemas.microsoft.com/office/drawing/2014/main" id="{04DAD412-1406-42D6-AEA6-3B9E6225A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1425153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8" name="TextBox 95">
            <a:extLst>
              <a:ext uri="{FF2B5EF4-FFF2-40B4-BE49-F238E27FC236}">
                <a16:creationId xmlns:a16="http://schemas.microsoft.com/office/drawing/2014/main" id="{A73CD339-F792-41CE-A04E-1E9EFA9F9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6600" y="1684338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05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9" name="TextBox 96">
            <a:extLst>
              <a:ext uri="{FF2B5EF4-FFF2-40B4-BE49-F238E27FC236}">
                <a16:creationId xmlns:a16="http://schemas.microsoft.com/office/drawing/2014/main" id="{986604D3-D53D-4363-9791-FC1845866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2651125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06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0" name="TextBox 97">
            <a:extLst>
              <a:ext uri="{FF2B5EF4-FFF2-40B4-BE49-F238E27FC236}">
                <a16:creationId xmlns:a16="http://schemas.microsoft.com/office/drawing/2014/main" id="{1561A544-A52B-4363-89E6-8AFDEA99D7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888" y="3684588"/>
            <a:ext cx="12493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07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1" name="TextBox 98">
            <a:extLst>
              <a:ext uri="{FF2B5EF4-FFF2-40B4-BE49-F238E27FC236}">
                <a16:creationId xmlns:a16="http://schemas.microsoft.com/office/drawing/2014/main" id="{C8FB9176-F2F8-4448-9122-E414860B8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1701800"/>
            <a:ext cx="19097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r"/>
            <a:r>
              <a:rPr lang="en-US" altLang="zh-CN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splitter </a:t>
            </a:r>
          </a:p>
        </p:txBody>
      </p:sp>
      <p:sp>
        <p:nvSpPr>
          <p:cNvPr id="6202" name="TextBox 101">
            <a:extLst>
              <a:ext uri="{FF2B5EF4-FFF2-40B4-BE49-F238E27FC236}">
                <a16:creationId xmlns:a16="http://schemas.microsoft.com/office/drawing/2014/main" id="{651DF666-FDA0-48C9-9C74-74023291D3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3683000"/>
            <a:ext cx="190976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r"/>
            <a:r>
              <a:rPr lang="en-US" altLang="zh-CN" sz="1600" b="1" dirty="0" err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fontsettings</a:t>
            </a:r>
            <a:r>
              <a:rPr lang="en-US" altLang="zh-CN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</a:p>
        </p:txBody>
      </p:sp>
      <p:sp>
        <p:nvSpPr>
          <p:cNvPr id="6203" name="TextBox 102">
            <a:extLst>
              <a:ext uri="{FF2B5EF4-FFF2-40B4-BE49-F238E27FC236}">
                <a16:creationId xmlns:a16="http://schemas.microsoft.com/office/drawing/2014/main" id="{09A00EF4-4D49-4DE2-9C13-DE39C845A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799" y="1649204"/>
            <a:ext cx="218250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r>
              <a:rPr lang="en-US" altLang="zh-CN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anchor-navigation</a:t>
            </a:r>
          </a:p>
        </p:txBody>
      </p:sp>
      <p:sp>
        <p:nvSpPr>
          <p:cNvPr id="6204" name="TextBox 103">
            <a:extLst>
              <a:ext uri="{FF2B5EF4-FFF2-40B4-BE49-F238E27FC236}">
                <a16:creationId xmlns:a16="http://schemas.microsoft.com/office/drawing/2014/main" id="{422C1BF7-CC14-4752-98A9-5D42560A2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3075" y="2695575"/>
            <a:ext cx="19113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r>
              <a:rPr lang="en-US" altLang="zh-CN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Advanced Emoji </a:t>
            </a:r>
          </a:p>
        </p:txBody>
      </p:sp>
      <p:sp>
        <p:nvSpPr>
          <p:cNvPr id="6205" name="TextBox 104">
            <a:extLst>
              <a:ext uri="{FF2B5EF4-FFF2-40B4-BE49-F238E27FC236}">
                <a16:creationId xmlns:a16="http://schemas.microsoft.com/office/drawing/2014/main" id="{322943D2-2E54-4A63-B077-55F3F80B43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0389" y="3734466"/>
            <a:ext cx="1408639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待续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6" name="TextBox 119">
            <a:extLst>
              <a:ext uri="{FF2B5EF4-FFF2-40B4-BE49-F238E27FC236}">
                <a16:creationId xmlns:a16="http://schemas.microsoft.com/office/drawing/2014/main" id="{86D818B0-C699-4AD4-BD82-4A28049DD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0311" y="2717800"/>
            <a:ext cx="94853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/>
          <a:p>
            <a:pPr algn="r"/>
            <a:r>
              <a:rPr lang="en-US" altLang="zh-CN" sz="1600" b="1" dirty="0" err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github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7" name="TextBox 120">
            <a:extLst>
              <a:ext uri="{FF2B5EF4-FFF2-40B4-BE49-F238E27FC236}">
                <a16:creationId xmlns:a16="http://schemas.microsoft.com/office/drawing/2014/main" id="{D38C7409-3BDC-48C6-BD6A-E6A02CE11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0175" y="904875"/>
            <a:ext cx="12509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600" b="1" dirty="0" err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editlink</a:t>
            </a:r>
            <a:r>
              <a:rPr lang="en-US" altLang="zh-CN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718582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22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01editlink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882F698-78F4-48F5-B5A7-B6A47D33C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74" y="543150"/>
            <a:ext cx="8456411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02splitter 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9791F56-4DC5-48BE-AE6C-D4E5DC393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64" y="555625"/>
            <a:ext cx="8494632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54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03Github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1CBF613-CAF3-4B38-9B62-FC574B026B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26" y="555625"/>
            <a:ext cx="8413399" cy="456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04fontsettings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3F1385-98AD-41E8-A719-A08D56EE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28" y="555624"/>
            <a:ext cx="8452103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94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流程图: 联系 20">
            <a:extLst>
              <a:ext uri="{FF2B5EF4-FFF2-40B4-BE49-F238E27FC236}">
                <a16:creationId xmlns:a16="http://schemas.microsoft.com/office/drawing/2014/main" id="{D43F4866-CBC1-4710-ADCC-1B2CA6F7A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4481" y="2095500"/>
            <a:ext cx="1008063" cy="1009650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98" name="矩形 30">
            <a:extLst>
              <a:ext uri="{FF2B5EF4-FFF2-40B4-BE49-F238E27FC236}">
                <a16:creationId xmlns:a16="http://schemas.microsoft.com/office/drawing/2014/main" id="{B5528A16-44B2-4E3A-9B4A-E03DF1AFC9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4" y="22434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" name="流程图: 联系 20">
            <a:extLst>
              <a:ext uri="{FF2B5EF4-FFF2-40B4-BE49-F238E27FC236}">
                <a16:creationId xmlns:a16="http://schemas.microsoft.com/office/drawing/2014/main" id="{DDBD7B36-F2D8-4E72-B772-903CFB29B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4479" y="2114734"/>
            <a:ext cx="1008063" cy="1009650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99" name="矩形 58">
            <a:extLst>
              <a:ext uri="{FF2B5EF4-FFF2-40B4-BE49-F238E27FC236}">
                <a16:creationId xmlns:a16="http://schemas.microsoft.com/office/drawing/2014/main" id="{09AE4751-4181-4B4D-BBF1-D2B08022AD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92700"/>
            <a:ext cx="9144000" cy="142875"/>
          </a:xfrm>
          <a:prstGeom prst="rect">
            <a:avLst/>
          </a:prstGeom>
          <a:solidFill>
            <a:srgbClr val="FA44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0" name="直接连接符 5">
            <a:extLst>
              <a:ext uri="{FF2B5EF4-FFF2-40B4-BE49-F238E27FC236}">
                <a16:creationId xmlns:a16="http://schemas.microsoft.com/office/drawing/2014/main" id="{F5F21184-A893-4490-9941-8F04F8A4A5FA}"/>
              </a:ext>
            </a:extLst>
          </p:cNvPr>
          <p:cNvSpPr>
            <a:spLocks noChangeShapeType="1"/>
          </p:cNvSpPr>
          <p:nvPr/>
        </p:nvSpPr>
        <p:spPr bwMode="auto">
          <a:xfrm>
            <a:off x="755650" y="771525"/>
            <a:ext cx="7705725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1" name="直接连接符 7">
            <a:extLst>
              <a:ext uri="{FF2B5EF4-FFF2-40B4-BE49-F238E27FC236}">
                <a16:creationId xmlns:a16="http://schemas.microsoft.com/office/drawing/2014/main" id="{192B855E-E5C1-4345-B3AF-48C77E9B4AF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46238" y="339725"/>
            <a:ext cx="0" cy="288925"/>
          </a:xfrm>
          <a:prstGeom prst="line">
            <a:avLst/>
          </a:prstGeom>
          <a:noFill/>
          <a:ln w="19050" cap="flat" cmpd="sng">
            <a:solidFill>
              <a:srgbClr val="59595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2" name="TextBox 10">
            <a:extLst>
              <a:ext uri="{FF2B5EF4-FFF2-40B4-BE49-F238E27FC236}">
                <a16:creationId xmlns:a16="http://schemas.microsoft.com/office/drawing/2014/main" id="{365F3E6A-A013-4390-8CAF-64C712C99F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38" y="282575"/>
            <a:ext cx="7826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000" b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</a:p>
        </p:txBody>
      </p:sp>
      <p:sp>
        <p:nvSpPr>
          <p:cNvPr id="4103" name="TextBox 11">
            <a:extLst>
              <a:ext uri="{FF2B5EF4-FFF2-40B4-BE49-F238E27FC236}">
                <a16:creationId xmlns:a16="http://schemas.microsoft.com/office/drawing/2014/main" id="{107012EA-6990-48F7-830A-57D3674559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30200"/>
            <a:ext cx="1511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104" name="流程图: 联系 9">
            <a:extLst>
              <a:ext uri="{FF2B5EF4-FFF2-40B4-BE49-F238E27FC236}">
                <a16:creationId xmlns:a16="http://schemas.microsoft.com/office/drawing/2014/main" id="{95E4AFAC-E587-4D1A-93B5-F15658872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009" y="2108423"/>
            <a:ext cx="1008063" cy="1009650"/>
          </a:xfrm>
          <a:prstGeom prst="flowChartConnector">
            <a:avLst/>
          </a:pr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5" name="流程图: 联系 13">
            <a:extLst>
              <a:ext uri="{FF2B5EF4-FFF2-40B4-BE49-F238E27FC236}">
                <a16:creationId xmlns:a16="http://schemas.microsoft.com/office/drawing/2014/main" id="{5C2F8ACA-2EF4-446C-AD3F-F45716E10B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3787" y="2127250"/>
            <a:ext cx="1009650" cy="1009650"/>
          </a:xfrm>
          <a:prstGeom prst="flowChartConnector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6" name="流程图: 联系 14">
            <a:extLst>
              <a:ext uri="{FF2B5EF4-FFF2-40B4-BE49-F238E27FC236}">
                <a16:creationId xmlns:a16="http://schemas.microsoft.com/office/drawing/2014/main" id="{FA14DCC2-A13D-45E5-8B30-0D10356A6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4014" y="2120494"/>
            <a:ext cx="1008063" cy="1009650"/>
          </a:xfrm>
          <a:prstGeom prst="flowChartConnector">
            <a:avLst/>
          </a:prstGeom>
          <a:solidFill>
            <a:srgbClr val="FA44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07" name="TextBox 15">
            <a:extLst>
              <a:ext uri="{FF2B5EF4-FFF2-40B4-BE49-F238E27FC236}">
                <a16:creationId xmlns:a16="http://schemas.microsoft.com/office/drawing/2014/main" id="{613CDDC1-3AD5-4D0D-BEE6-9200C3A1E8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8203" y="3255688"/>
            <a:ext cx="16557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运行环境</a:t>
            </a:r>
          </a:p>
        </p:txBody>
      </p:sp>
      <p:sp>
        <p:nvSpPr>
          <p:cNvPr id="4108" name="TextBox 16">
            <a:extLst>
              <a:ext uri="{FF2B5EF4-FFF2-40B4-BE49-F238E27FC236}">
                <a16:creationId xmlns:a16="http://schemas.microsoft.com/office/drawing/2014/main" id="{A96585AF-5846-4B8A-AC7B-C3158591C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3671" y="3253554"/>
            <a:ext cx="21448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MarkDown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语法</a:t>
            </a:r>
          </a:p>
        </p:txBody>
      </p:sp>
      <p:sp>
        <p:nvSpPr>
          <p:cNvPr id="4109" name="TextBox 17">
            <a:extLst>
              <a:ext uri="{FF2B5EF4-FFF2-40B4-BE49-F238E27FC236}">
                <a16:creationId xmlns:a16="http://schemas.microsoft.com/office/drawing/2014/main" id="{75D93805-28C3-41E6-91D6-58B6ED9FC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198" y="3232377"/>
            <a:ext cx="16557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插件</a:t>
            </a:r>
          </a:p>
        </p:txBody>
      </p:sp>
      <p:sp>
        <p:nvSpPr>
          <p:cNvPr id="4110" name="流程图: 联系 18">
            <a:extLst>
              <a:ext uri="{FF2B5EF4-FFF2-40B4-BE49-F238E27FC236}">
                <a16:creationId xmlns:a16="http://schemas.microsoft.com/office/drawing/2014/main" id="{8F5B9877-E3FE-4C96-B024-6245EC461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1172" y="2095500"/>
            <a:ext cx="1008063" cy="1009650"/>
          </a:xfrm>
          <a:prstGeom prst="flowChartConnector">
            <a:avLst/>
          </a:pr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11" name="流程图: 联系 19">
            <a:extLst>
              <a:ext uri="{FF2B5EF4-FFF2-40B4-BE49-F238E27FC236}">
                <a16:creationId xmlns:a16="http://schemas.microsoft.com/office/drawing/2014/main" id="{4570C2FF-4AEC-4C61-A26A-73A5FE741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1257" y="2138178"/>
            <a:ext cx="1009650" cy="1009650"/>
          </a:xfrm>
          <a:prstGeom prst="flowChartConnector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12" name="流程图: 联系 20">
            <a:extLst>
              <a:ext uri="{FF2B5EF4-FFF2-40B4-BE49-F238E27FC236}">
                <a16:creationId xmlns:a16="http://schemas.microsoft.com/office/drawing/2014/main" id="{EED13526-EB86-43AB-B523-A510CD3D7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4014" y="2114734"/>
            <a:ext cx="1008063" cy="1009650"/>
          </a:xfrm>
          <a:prstGeom prst="flowChartConnector">
            <a:avLst/>
          </a:prstGeom>
          <a:solidFill>
            <a:srgbClr val="FA44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ym typeface="宋体" panose="02010600030101010101" pitchFamily="2" charset="-122"/>
            </a:endParaRPr>
          </a:p>
        </p:txBody>
      </p:sp>
      <p:sp>
        <p:nvSpPr>
          <p:cNvPr id="4113" name="laptop">
            <a:extLst>
              <a:ext uri="{FF2B5EF4-FFF2-40B4-BE49-F238E27FC236}">
                <a16:creationId xmlns:a16="http://schemas.microsoft.com/office/drawing/2014/main" id="{CE82CDF2-BF4F-4BA7-8F92-BEFBEEAA60A3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1817295" y="2377595"/>
            <a:ext cx="725487" cy="428625"/>
          </a:xfrm>
          <a:custGeom>
            <a:avLst/>
            <a:gdLst>
              <a:gd name="T0" fmla="*/ 3362 w 21600"/>
              <a:gd name="T1" fmla="*/ 0 h 21600"/>
              <a:gd name="T2" fmla="*/ 3362 w 21600"/>
              <a:gd name="T3" fmla="*/ 7173 h 21600"/>
              <a:gd name="T4" fmla="*/ 18327 w 21600"/>
              <a:gd name="T5" fmla="*/ 0 h 21600"/>
              <a:gd name="T6" fmla="*/ 18327 w 21600"/>
              <a:gd name="T7" fmla="*/ 7173 h 21600"/>
              <a:gd name="T8" fmla="*/ 10800 w 21600"/>
              <a:gd name="T9" fmla="*/ 0 h 21600"/>
              <a:gd name="T10" fmla="*/ 10800 w 21600"/>
              <a:gd name="T11" fmla="*/ 21600 h 21600"/>
              <a:gd name="T12" fmla="*/ 0 w 21600"/>
              <a:gd name="T13" fmla="*/ 21600 h 21600"/>
              <a:gd name="T14" fmla="*/ 21600 w 21600"/>
              <a:gd name="T15" fmla="*/ 21600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21600"/>
              <a:gd name="T25" fmla="*/ 0 h 21600"/>
              <a:gd name="T26" fmla="*/ 21600 w 21600"/>
              <a:gd name="T27" fmla="*/ 21600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3362" y="0"/>
                </a:moveTo>
                <a:lnTo>
                  <a:pt x="18327" y="0"/>
                </a:lnTo>
                <a:lnTo>
                  <a:pt x="18327" y="14347"/>
                </a:lnTo>
                <a:lnTo>
                  <a:pt x="3362" y="14347"/>
                </a:lnTo>
                <a:lnTo>
                  <a:pt x="3362" y="0"/>
                </a:lnTo>
                <a:close/>
              </a:path>
              <a:path w="21600" h="21600">
                <a:moveTo>
                  <a:pt x="3340" y="15068"/>
                </a:moveTo>
                <a:lnTo>
                  <a:pt x="0" y="19877"/>
                </a:lnTo>
                <a:lnTo>
                  <a:pt x="21600" y="19877"/>
                </a:lnTo>
                <a:lnTo>
                  <a:pt x="18327" y="15068"/>
                </a:lnTo>
                <a:lnTo>
                  <a:pt x="3340" y="15068"/>
                </a:lnTo>
                <a:close/>
              </a:path>
              <a:path w="21600" h="21600">
                <a:moveTo>
                  <a:pt x="0" y="19877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19877"/>
                </a:lnTo>
                <a:lnTo>
                  <a:pt x="0" y="19877"/>
                </a:lnTo>
                <a:close/>
              </a:path>
              <a:path w="21600" h="21600">
                <a:moveTo>
                  <a:pt x="4186" y="1523"/>
                </a:moveTo>
                <a:lnTo>
                  <a:pt x="17547" y="1523"/>
                </a:lnTo>
                <a:lnTo>
                  <a:pt x="17547" y="12744"/>
                </a:lnTo>
                <a:lnTo>
                  <a:pt x="4186" y="12744"/>
                </a:lnTo>
                <a:lnTo>
                  <a:pt x="4186" y="1523"/>
                </a:lnTo>
                <a:close/>
              </a:path>
              <a:path w="21600" h="21600">
                <a:moveTo>
                  <a:pt x="3318" y="15549"/>
                </a:moveTo>
                <a:lnTo>
                  <a:pt x="2917" y="16110"/>
                </a:lnTo>
                <a:lnTo>
                  <a:pt x="18727" y="16110"/>
                </a:lnTo>
                <a:lnTo>
                  <a:pt x="18327" y="15549"/>
                </a:lnTo>
                <a:lnTo>
                  <a:pt x="3318" y="15549"/>
                </a:lnTo>
                <a:close/>
              </a:path>
              <a:path w="21600" h="21600">
                <a:moveTo>
                  <a:pt x="6213" y="18314"/>
                </a:moveTo>
                <a:lnTo>
                  <a:pt x="5946" y="18875"/>
                </a:lnTo>
                <a:lnTo>
                  <a:pt x="15766" y="18875"/>
                </a:lnTo>
                <a:lnTo>
                  <a:pt x="15499" y="18314"/>
                </a:lnTo>
                <a:lnTo>
                  <a:pt x="6213" y="18314"/>
                </a:lnTo>
                <a:close/>
              </a:path>
              <a:path w="21600" h="21600">
                <a:moveTo>
                  <a:pt x="2828" y="16471"/>
                </a:moveTo>
                <a:lnTo>
                  <a:pt x="2405" y="17072"/>
                </a:lnTo>
                <a:lnTo>
                  <a:pt x="19284" y="17072"/>
                </a:lnTo>
                <a:lnTo>
                  <a:pt x="18839" y="16471"/>
                </a:lnTo>
                <a:lnTo>
                  <a:pt x="2828" y="16471"/>
                </a:lnTo>
                <a:close/>
              </a:path>
              <a:path w="21600" h="21600">
                <a:moveTo>
                  <a:pt x="2316" y="17352"/>
                </a:moveTo>
                <a:lnTo>
                  <a:pt x="1871" y="17953"/>
                </a:lnTo>
                <a:lnTo>
                  <a:pt x="19863" y="17953"/>
                </a:lnTo>
                <a:lnTo>
                  <a:pt x="19395" y="17352"/>
                </a:lnTo>
                <a:lnTo>
                  <a:pt x="2316" y="1735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rgbClr val="BFBFBF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4114" name="Litebulb">
            <a:extLst>
              <a:ext uri="{FF2B5EF4-FFF2-40B4-BE49-F238E27FC236}">
                <a16:creationId xmlns:a16="http://schemas.microsoft.com/office/drawing/2014/main" id="{63AFBE18-2A86-44FA-BEEB-A016C4B2EC49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415519" y="2348097"/>
            <a:ext cx="314325" cy="509588"/>
          </a:xfrm>
          <a:custGeom>
            <a:avLst/>
            <a:gdLst>
              <a:gd name="T0" fmla="*/ 10800 w 21600"/>
              <a:gd name="T1" fmla="*/ 0 h 21600"/>
              <a:gd name="T2" fmla="*/ 21600 w 21600"/>
              <a:gd name="T3" fmla="*/ 7782 h 21600"/>
              <a:gd name="T4" fmla="*/ 0 w 21600"/>
              <a:gd name="T5" fmla="*/ 7782 h 21600"/>
              <a:gd name="T6" fmla="*/ 10800 w 21600"/>
              <a:gd name="T7" fmla="*/ 21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25" y="21723"/>
                </a:moveTo>
                <a:lnTo>
                  <a:pt x="11215" y="21723"/>
                </a:lnTo>
                <a:lnTo>
                  <a:pt x="11552" y="21688"/>
                </a:lnTo>
                <a:lnTo>
                  <a:pt x="11916" y="21617"/>
                </a:lnTo>
                <a:lnTo>
                  <a:pt x="12253" y="21547"/>
                </a:lnTo>
                <a:lnTo>
                  <a:pt x="12617" y="21441"/>
                </a:lnTo>
                <a:lnTo>
                  <a:pt x="12902" y="21317"/>
                </a:lnTo>
                <a:lnTo>
                  <a:pt x="13162" y="21176"/>
                </a:lnTo>
                <a:lnTo>
                  <a:pt x="13396" y="21000"/>
                </a:lnTo>
                <a:lnTo>
                  <a:pt x="13655" y="20841"/>
                </a:lnTo>
                <a:lnTo>
                  <a:pt x="13863" y="20629"/>
                </a:lnTo>
                <a:lnTo>
                  <a:pt x="14045" y="20435"/>
                </a:lnTo>
                <a:lnTo>
                  <a:pt x="14200" y="20223"/>
                </a:lnTo>
                <a:lnTo>
                  <a:pt x="14356" y="19994"/>
                </a:lnTo>
                <a:lnTo>
                  <a:pt x="14460" y="19747"/>
                </a:lnTo>
                <a:lnTo>
                  <a:pt x="14512" y="19482"/>
                </a:lnTo>
                <a:lnTo>
                  <a:pt x="14512" y="19235"/>
                </a:lnTo>
                <a:lnTo>
                  <a:pt x="14512" y="19147"/>
                </a:lnTo>
                <a:lnTo>
                  <a:pt x="14512" y="18900"/>
                </a:lnTo>
                <a:lnTo>
                  <a:pt x="14512" y="18529"/>
                </a:lnTo>
                <a:lnTo>
                  <a:pt x="14512" y="18052"/>
                </a:lnTo>
                <a:lnTo>
                  <a:pt x="14512" y="17505"/>
                </a:lnTo>
                <a:lnTo>
                  <a:pt x="14512" y="16976"/>
                </a:lnTo>
                <a:lnTo>
                  <a:pt x="14512" y="16464"/>
                </a:lnTo>
                <a:lnTo>
                  <a:pt x="14512" y="15952"/>
                </a:lnTo>
                <a:lnTo>
                  <a:pt x="14512" y="15758"/>
                </a:lnTo>
                <a:lnTo>
                  <a:pt x="14616" y="15547"/>
                </a:lnTo>
                <a:lnTo>
                  <a:pt x="14694" y="15352"/>
                </a:lnTo>
                <a:lnTo>
                  <a:pt x="14798" y="15141"/>
                </a:lnTo>
                <a:lnTo>
                  <a:pt x="15161" y="14735"/>
                </a:lnTo>
                <a:lnTo>
                  <a:pt x="15602" y="14329"/>
                </a:lnTo>
                <a:lnTo>
                  <a:pt x="16745" y="13552"/>
                </a:lnTo>
                <a:lnTo>
                  <a:pt x="18043" y="12670"/>
                </a:lnTo>
                <a:lnTo>
                  <a:pt x="18744" y="12194"/>
                </a:lnTo>
                <a:lnTo>
                  <a:pt x="19341" y="11647"/>
                </a:lnTo>
                <a:lnTo>
                  <a:pt x="19938" y="11099"/>
                </a:lnTo>
                <a:lnTo>
                  <a:pt x="20483" y="10464"/>
                </a:lnTo>
                <a:lnTo>
                  <a:pt x="20743" y="10164"/>
                </a:lnTo>
                <a:lnTo>
                  <a:pt x="20950" y="9794"/>
                </a:lnTo>
                <a:lnTo>
                  <a:pt x="21132" y="9441"/>
                </a:lnTo>
                <a:lnTo>
                  <a:pt x="21288" y="9035"/>
                </a:lnTo>
                <a:lnTo>
                  <a:pt x="21444" y="8664"/>
                </a:lnTo>
                <a:lnTo>
                  <a:pt x="21548" y="8223"/>
                </a:lnTo>
                <a:lnTo>
                  <a:pt x="21600" y="7782"/>
                </a:lnTo>
                <a:lnTo>
                  <a:pt x="21600" y="7341"/>
                </a:lnTo>
                <a:lnTo>
                  <a:pt x="21600" y="6935"/>
                </a:lnTo>
                <a:lnTo>
                  <a:pt x="21548" y="6564"/>
                </a:lnTo>
                <a:lnTo>
                  <a:pt x="21496" y="6229"/>
                </a:lnTo>
                <a:lnTo>
                  <a:pt x="21392" y="5858"/>
                </a:lnTo>
                <a:lnTo>
                  <a:pt x="21288" y="5523"/>
                </a:lnTo>
                <a:lnTo>
                  <a:pt x="21132" y="5135"/>
                </a:lnTo>
                <a:lnTo>
                  <a:pt x="20950" y="4800"/>
                </a:lnTo>
                <a:lnTo>
                  <a:pt x="20743" y="4464"/>
                </a:lnTo>
                <a:lnTo>
                  <a:pt x="20535" y="4164"/>
                </a:lnTo>
                <a:lnTo>
                  <a:pt x="20301" y="3847"/>
                </a:lnTo>
                <a:lnTo>
                  <a:pt x="20042" y="3547"/>
                </a:lnTo>
                <a:lnTo>
                  <a:pt x="19782" y="3247"/>
                </a:lnTo>
                <a:lnTo>
                  <a:pt x="19133" y="2664"/>
                </a:lnTo>
                <a:lnTo>
                  <a:pt x="18458" y="2152"/>
                </a:lnTo>
                <a:lnTo>
                  <a:pt x="17705" y="1694"/>
                </a:lnTo>
                <a:lnTo>
                  <a:pt x="16849" y="1252"/>
                </a:lnTo>
                <a:lnTo>
                  <a:pt x="16407" y="1076"/>
                </a:lnTo>
                <a:lnTo>
                  <a:pt x="15940" y="900"/>
                </a:lnTo>
                <a:lnTo>
                  <a:pt x="15499" y="741"/>
                </a:lnTo>
                <a:lnTo>
                  <a:pt x="15057" y="600"/>
                </a:lnTo>
                <a:lnTo>
                  <a:pt x="14564" y="458"/>
                </a:lnTo>
                <a:lnTo>
                  <a:pt x="14045" y="335"/>
                </a:lnTo>
                <a:lnTo>
                  <a:pt x="13500" y="229"/>
                </a:lnTo>
                <a:lnTo>
                  <a:pt x="13006" y="158"/>
                </a:lnTo>
                <a:lnTo>
                  <a:pt x="12461" y="88"/>
                </a:lnTo>
                <a:lnTo>
                  <a:pt x="11968" y="52"/>
                </a:lnTo>
                <a:lnTo>
                  <a:pt x="11423" y="17"/>
                </a:lnTo>
                <a:lnTo>
                  <a:pt x="10825" y="17"/>
                </a:lnTo>
                <a:lnTo>
                  <a:pt x="10254" y="17"/>
                </a:lnTo>
                <a:lnTo>
                  <a:pt x="9709" y="52"/>
                </a:lnTo>
                <a:lnTo>
                  <a:pt x="9216" y="88"/>
                </a:lnTo>
                <a:lnTo>
                  <a:pt x="8671" y="158"/>
                </a:lnTo>
                <a:lnTo>
                  <a:pt x="8177" y="229"/>
                </a:lnTo>
                <a:lnTo>
                  <a:pt x="7632" y="335"/>
                </a:lnTo>
                <a:lnTo>
                  <a:pt x="7113" y="458"/>
                </a:lnTo>
                <a:lnTo>
                  <a:pt x="6620" y="600"/>
                </a:lnTo>
                <a:lnTo>
                  <a:pt x="6178" y="741"/>
                </a:lnTo>
                <a:lnTo>
                  <a:pt x="5737" y="900"/>
                </a:lnTo>
                <a:lnTo>
                  <a:pt x="5270" y="1076"/>
                </a:lnTo>
                <a:lnTo>
                  <a:pt x="4828" y="1252"/>
                </a:lnTo>
                <a:lnTo>
                  <a:pt x="3972" y="1694"/>
                </a:lnTo>
                <a:lnTo>
                  <a:pt x="3219" y="2152"/>
                </a:lnTo>
                <a:lnTo>
                  <a:pt x="2544" y="2664"/>
                </a:lnTo>
                <a:lnTo>
                  <a:pt x="1895" y="3247"/>
                </a:lnTo>
                <a:lnTo>
                  <a:pt x="1635" y="3547"/>
                </a:lnTo>
                <a:lnTo>
                  <a:pt x="1375" y="3847"/>
                </a:lnTo>
                <a:lnTo>
                  <a:pt x="1142" y="4164"/>
                </a:lnTo>
                <a:lnTo>
                  <a:pt x="934" y="4464"/>
                </a:lnTo>
                <a:lnTo>
                  <a:pt x="726" y="4800"/>
                </a:lnTo>
                <a:lnTo>
                  <a:pt x="545" y="5135"/>
                </a:lnTo>
                <a:lnTo>
                  <a:pt x="389" y="5523"/>
                </a:lnTo>
                <a:lnTo>
                  <a:pt x="285" y="5858"/>
                </a:lnTo>
                <a:lnTo>
                  <a:pt x="181" y="6229"/>
                </a:lnTo>
                <a:lnTo>
                  <a:pt x="129" y="6564"/>
                </a:lnTo>
                <a:lnTo>
                  <a:pt x="77" y="6935"/>
                </a:lnTo>
                <a:lnTo>
                  <a:pt x="77" y="7341"/>
                </a:lnTo>
                <a:lnTo>
                  <a:pt x="77" y="7782"/>
                </a:lnTo>
                <a:lnTo>
                  <a:pt x="129" y="8223"/>
                </a:lnTo>
                <a:lnTo>
                  <a:pt x="233" y="8664"/>
                </a:lnTo>
                <a:lnTo>
                  <a:pt x="389" y="9035"/>
                </a:lnTo>
                <a:lnTo>
                  <a:pt x="545" y="9441"/>
                </a:lnTo>
                <a:lnTo>
                  <a:pt x="726" y="9794"/>
                </a:lnTo>
                <a:lnTo>
                  <a:pt x="934" y="10164"/>
                </a:lnTo>
                <a:lnTo>
                  <a:pt x="1194" y="10464"/>
                </a:lnTo>
                <a:lnTo>
                  <a:pt x="1739" y="11099"/>
                </a:lnTo>
                <a:lnTo>
                  <a:pt x="2336" y="11647"/>
                </a:lnTo>
                <a:lnTo>
                  <a:pt x="2933" y="12194"/>
                </a:lnTo>
                <a:lnTo>
                  <a:pt x="3634" y="12670"/>
                </a:lnTo>
                <a:lnTo>
                  <a:pt x="4932" y="13552"/>
                </a:lnTo>
                <a:lnTo>
                  <a:pt x="6075" y="14329"/>
                </a:lnTo>
                <a:lnTo>
                  <a:pt x="6516" y="14735"/>
                </a:lnTo>
                <a:lnTo>
                  <a:pt x="6879" y="15141"/>
                </a:lnTo>
                <a:lnTo>
                  <a:pt x="6983" y="15352"/>
                </a:lnTo>
                <a:lnTo>
                  <a:pt x="7061" y="15547"/>
                </a:lnTo>
                <a:lnTo>
                  <a:pt x="7165" y="15758"/>
                </a:lnTo>
                <a:lnTo>
                  <a:pt x="7165" y="15952"/>
                </a:lnTo>
                <a:lnTo>
                  <a:pt x="7165" y="16464"/>
                </a:lnTo>
                <a:lnTo>
                  <a:pt x="7165" y="16976"/>
                </a:lnTo>
                <a:lnTo>
                  <a:pt x="7165" y="17505"/>
                </a:lnTo>
                <a:lnTo>
                  <a:pt x="7165" y="18052"/>
                </a:lnTo>
                <a:lnTo>
                  <a:pt x="7165" y="18529"/>
                </a:lnTo>
                <a:lnTo>
                  <a:pt x="7165" y="18900"/>
                </a:lnTo>
                <a:lnTo>
                  <a:pt x="7165" y="19147"/>
                </a:lnTo>
                <a:lnTo>
                  <a:pt x="7165" y="19235"/>
                </a:lnTo>
                <a:lnTo>
                  <a:pt x="7165" y="19482"/>
                </a:lnTo>
                <a:lnTo>
                  <a:pt x="7217" y="19747"/>
                </a:lnTo>
                <a:lnTo>
                  <a:pt x="7321" y="19994"/>
                </a:lnTo>
                <a:lnTo>
                  <a:pt x="7476" y="20223"/>
                </a:lnTo>
                <a:lnTo>
                  <a:pt x="7632" y="20435"/>
                </a:lnTo>
                <a:lnTo>
                  <a:pt x="7814" y="20629"/>
                </a:lnTo>
                <a:lnTo>
                  <a:pt x="8022" y="20841"/>
                </a:lnTo>
                <a:lnTo>
                  <a:pt x="8281" y="21000"/>
                </a:lnTo>
                <a:lnTo>
                  <a:pt x="8515" y="21176"/>
                </a:lnTo>
                <a:lnTo>
                  <a:pt x="8775" y="21317"/>
                </a:lnTo>
                <a:lnTo>
                  <a:pt x="9060" y="21441"/>
                </a:lnTo>
                <a:lnTo>
                  <a:pt x="9424" y="21547"/>
                </a:lnTo>
                <a:lnTo>
                  <a:pt x="9761" y="21617"/>
                </a:lnTo>
                <a:lnTo>
                  <a:pt x="10125" y="21688"/>
                </a:lnTo>
                <a:lnTo>
                  <a:pt x="10462" y="21723"/>
                </a:lnTo>
                <a:lnTo>
                  <a:pt x="10825" y="21723"/>
                </a:lnTo>
                <a:close/>
              </a:path>
              <a:path w="21600" h="21600">
                <a:moveTo>
                  <a:pt x="9242" y="14417"/>
                </a:moveTo>
                <a:lnTo>
                  <a:pt x="8541" y="12035"/>
                </a:lnTo>
                <a:lnTo>
                  <a:pt x="7295" y="10129"/>
                </a:lnTo>
                <a:lnTo>
                  <a:pt x="6905" y="9652"/>
                </a:lnTo>
                <a:lnTo>
                  <a:pt x="8541" y="10182"/>
                </a:lnTo>
                <a:lnTo>
                  <a:pt x="9787" y="9547"/>
                </a:lnTo>
                <a:lnTo>
                  <a:pt x="11189" y="10129"/>
                </a:lnTo>
                <a:lnTo>
                  <a:pt x="12279" y="9547"/>
                </a:lnTo>
                <a:lnTo>
                  <a:pt x="13370" y="10076"/>
                </a:lnTo>
                <a:lnTo>
                  <a:pt x="14850" y="9652"/>
                </a:lnTo>
                <a:lnTo>
                  <a:pt x="12902" y="12247"/>
                </a:lnTo>
                <a:lnTo>
                  <a:pt x="12357" y="14417"/>
                </a:lnTo>
                <a:moveTo>
                  <a:pt x="7191" y="15952"/>
                </a:moveTo>
                <a:lnTo>
                  <a:pt x="14512" y="15952"/>
                </a:lnTo>
                <a:lnTo>
                  <a:pt x="14512" y="17064"/>
                </a:lnTo>
                <a:lnTo>
                  <a:pt x="7191" y="17047"/>
                </a:lnTo>
                <a:lnTo>
                  <a:pt x="7191" y="18123"/>
                </a:lnTo>
                <a:lnTo>
                  <a:pt x="14512" y="18158"/>
                </a:lnTo>
                <a:lnTo>
                  <a:pt x="14538" y="19182"/>
                </a:lnTo>
                <a:lnTo>
                  <a:pt x="7217" y="19182"/>
                </a:lnTo>
              </a:path>
            </a:pathLst>
          </a:custGeom>
          <a:solidFill>
            <a:schemeClr val="bg1"/>
          </a:solidFill>
          <a:ln w="6350" cmpd="sng">
            <a:solidFill>
              <a:srgbClr val="D8D8D8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7EC4CCD7-4B21-4DAD-A952-2DC097891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0630" y="3249840"/>
            <a:ext cx="16557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常用命令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A13325D-0357-43A0-A5EA-2FBF56195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522" y="2402878"/>
            <a:ext cx="458328" cy="2433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07474EB-E4F2-4193-8B8C-7480E6F60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233" y="2457685"/>
            <a:ext cx="647619" cy="40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F6438BA-F7AE-4C6E-BD16-A1F53E3C5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155" y="2356565"/>
            <a:ext cx="796795" cy="55369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05anchor-navigation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63ECD7-CE23-4A46-8CF7-21CA9F59E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47" y="555624"/>
            <a:ext cx="8416466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5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06Advanced Emoji 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A445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9EABBE-439B-4C51-A9CA-8CF231D9D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21" y="555624"/>
            <a:ext cx="8414318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0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60">
            <a:extLst>
              <a:ext uri="{FF2B5EF4-FFF2-40B4-BE49-F238E27FC236}">
                <a16:creationId xmlns:a16="http://schemas.microsoft.com/office/drawing/2014/main" id="{263C5BC5-61A6-4C65-886E-2BC56D2B38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338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流程图: 合并 38">
            <a:extLst>
              <a:ext uri="{FF2B5EF4-FFF2-40B4-BE49-F238E27FC236}">
                <a16:creationId xmlns:a16="http://schemas.microsoft.com/office/drawing/2014/main" id="{92FC49D6-37C8-4992-B8AD-A39DCBC82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984" y="0"/>
            <a:ext cx="7200900" cy="1347665"/>
          </a:xfrm>
          <a:prstGeom prst="flowChartMerge">
            <a:avLst/>
          </a:prstGeom>
          <a:solidFill>
            <a:srgbClr val="00B050">
              <a:alpha val="68999"/>
            </a:srgb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4" name="流程图: 合并 40">
            <a:extLst>
              <a:ext uri="{FF2B5EF4-FFF2-40B4-BE49-F238E27FC236}">
                <a16:creationId xmlns:a16="http://schemas.microsoft.com/office/drawing/2014/main" id="{440B2970-B9A8-4D9C-8CCD-CB150C4EB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54" y="25584"/>
            <a:ext cx="6769100" cy="1178071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5" name="TextBox 41">
            <a:extLst>
              <a:ext uri="{FF2B5EF4-FFF2-40B4-BE49-F238E27FC236}">
                <a16:creationId xmlns:a16="http://schemas.microsoft.com/office/drawing/2014/main" id="{52134928-617B-4131-8807-A06B21C64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0272" y="-20638"/>
            <a:ext cx="2590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  <a:sym typeface="BatangChe" panose="02030609000101010101" pitchFamily="49" charset="-127"/>
              </a:rPr>
              <a:t>4</a:t>
            </a:r>
            <a:endParaRPr lang="zh-CN" altLang="en-US" sz="6000" b="1" dirty="0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  <a:sym typeface="BatangChe" panose="02030609000101010101" pitchFamily="49" charset="-127"/>
            </a:endParaRPr>
          </a:p>
        </p:txBody>
      </p:sp>
      <p:sp>
        <p:nvSpPr>
          <p:cNvPr id="5126" name="流程图: 合并 43">
            <a:extLst>
              <a:ext uri="{FF2B5EF4-FFF2-40B4-BE49-F238E27FC236}">
                <a16:creationId xmlns:a16="http://schemas.microsoft.com/office/drawing/2014/main" id="{2779C5E5-3545-417F-BBC3-9A6EE781B26E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361887" y="2911413"/>
            <a:ext cx="431800" cy="288925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7" name="TextBox 48">
            <a:extLst>
              <a:ext uri="{FF2B5EF4-FFF2-40B4-BE49-F238E27FC236}">
                <a16:creationId xmlns:a16="http://schemas.microsoft.com/office/drawing/2014/main" id="{F8FF6ADE-D88D-4EEB-9470-1EEACDDD3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2525" y="2316163"/>
            <a:ext cx="68405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常用命令</a:t>
            </a:r>
          </a:p>
        </p:txBody>
      </p:sp>
      <p:sp>
        <p:nvSpPr>
          <p:cNvPr id="5128" name="流程图: 合并 53">
            <a:extLst>
              <a:ext uri="{FF2B5EF4-FFF2-40B4-BE49-F238E27FC236}">
                <a16:creationId xmlns:a16="http://schemas.microsoft.com/office/drawing/2014/main" id="{3342D0A9-1C57-4A8E-819A-AFAF5367B3BF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8047037" y="4764087"/>
            <a:ext cx="1006476" cy="347663"/>
          </a:xfrm>
          <a:prstGeom prst="flowChartMerge">
            <a:avLst/>
          </a:prstGeom>
          <a:solidFill>
            <a:srgbClr val="00B050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9" name="流程图: 合并 54">
            <a:extLst>
              <a:ext uri="{FF2B5EF4-FFF2-40B4-BE49-F238E27FC236}">
                <a16:creationId xmlns:a16="http://schemas.microsoft.com/office/drawing/2014/main" id="{1EAEA223-95EB-4375-8534-1E4C26F3884D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8198585" y="4793456"/>
            <a:ext cx="755650" cy="288926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3101103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矩形 18">
            <a:extLst>
              <a:ext uri="{FF2B5EF4-FFF2-40B4-BE49-F238E27FC236}">
                <a16:creationId xmlns:a16="http://schemas.microsoft.com/office/drawing/2014/main" id="{081F29B0-D92C-4C95-9A39-42B56F268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95" name="直接连接符 1">
            <a:extLst>
              <a:ext uri="{FF2B5EF4-FFF2-40B4-BE49-F238E27FC236}">
                <a16:creationId xmlns:a16="http://schemas.microsoft.com/office/drawing/2014/main" id="{ABA4DD5F-A1E5-4C4C-9C17-63859DDCD807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71437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6" name="直接连接符 2">
            <a:extLst>
              <a:ext uri="{FF2B5EF4-FFF2-40B4-BE49-F238E27FC236}">
                <a16:creationId xmlns:a16="http://schemas.microsoft.com/office/drawing/2014/main" id="{A5634487-DB47-46D7-8528-9FF65B5B68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9975" y="282575"/>
            <a:ext cx="0" cy="287338"/>
          </a:xfrm>
          <a:prstGeom prst="line">
            <a:avLst/>
          </a:prstGeom>
          <a:noFill/>
          <a:ln w="19050" cap="flat" cmpd="sng">
            <a:solidFill>
              <a:srgbClr val="59595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7" name="TextBox 3">
            <a:extLst>
              <a:ext uri="{FF2B5EF4-FFF2-40B4-BE49-F238E27FC236}">
                <a16:creationId xmlns:a16="http://schemas.microsoft.com/office/drawing/2014/main" id="{AACCE95E-BC35-444C-8930-4D14E7CB0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38" y="225425"/>
            <a:ext cx="7826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20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20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8" name="TextBox 4">
            <a:extLst>
              <a:ext uri="{FF2B5EF4-FFF2-40B4-BE49-F238E27FC236}">
                <a16:creationId xmlns:a16="http://schemas.microsoft.com/office/drawing/2014/main" id="{8A98A26A-AB7E-4E22-8F50-704BCC06C3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263" y="241300"/>
            <a:ext cx="23034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常用命令</a:t>
            </a:r>
          </a:p>
        </p:txBody>
      </p:sp>
      <p:sp>
        <p:nvSpPr>
          <p:cNvPr id="8199" name="TextBox 5">
            <a:extLst>
              <a:ext uri="{FF2B5EF4-FFF2-40B4-BE49-F238E27FC236}">
                <a16:creationId xmlns:a16="http://schemas.microsoft.com/office/drawing/2014/main" id="{7650A84A-8266-4B06-B0F5-7AC15CEFDF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9175" y="-33338"/>
            <a:ext cx="1512888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208" name="矩形 17">
            <a:extLst>
              <a:ext uri="{FF2B5EF4-FFF2-40B4-BE49-F238E27FC236}">
                <a16:creationId xmlns:a16="http://schemas.microsoft.com/office/drawing/2014/main" id="{1F14E443-4D7C-4B1F-8CC0-C09E63695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92700"/>
            <a:ext cx="9144000" cy="1428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9" name="流程图: 合并 30">
            <a:extLst>
              <a:ext uri="{FF2B5EF4-FFF2-40B4-BE49-F238E27FC236}">
                <a16:creationId xmlns:a16="http://schemas.microsoft.com/office/drawing/2014/main" id="{DFC80261-42AE-4734-8B31-4F5A1367B20B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46844" y="280194"/>
            <a:ext cx="360362" cy="241300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07" name="TextBox 12">
            <a:extLst>
              <a:ext uri="{FF2B5EF4-FFF2-40B4-BE49-F238E27FC236}">
                <a16:creationId xmlns:a16="http://schemas.microsoft.com/office/drawing/2014/main" id="{512BF22C-F433-46BE-AA46-B717DC94DD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527" y="922338"/>
            <a:ext cx="8388946" cy="3932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init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            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初始化目录文件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help      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列出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所有命令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--help   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输出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gibook-cli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的帮助信息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build    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生成静态页面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serve   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生成静态页面并运行服务器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ls         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列出本地所有的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版本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ls-remote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列出远程可用的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版本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fetch  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标签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版本号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安装对应的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版本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update           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更新到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的最新版本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uninstall 2.0.1 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卸载对应的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版本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build –log=debug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指定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log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的级别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</a:t>
            </a:r>
            <a:r>
              <a:rPr lang="en-US" altLang="zh-CN" sz="1400" b="1" dirty="0" err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builid</a:t>
            </a:r>
            <a:r>
              <a:rPr lang="en-US" altLang="zh-CN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--debug               //</a:t>
            </a:r>
            <a:r>
              <a:rPr lang="zh-CN" altLang="en-US" sz="1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输出错误信息</a:t>
            </a:r>
            <a:endParaRPr lang="en-US" altLang="zh-CN" sz="1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init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43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D9BBCB-F891-4D34-87F7-A08E9EDFB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93" y="549831"/>
            <a:ext cx="8352580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64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help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AA7253-3A17-4991-8EAB-87B6E00BC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31" y="555625"/>
            <a:ext cx="8431298" cy="455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73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--help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E1A9AF-F720-4E3C-9589-6995BF1E1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5" y="554446"/>
            <a:ext cx="8410720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4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build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951AEF-B0C2-4483-B91F-6C7D9F869B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08" y="555624"/>
            <a:ext cx="8412743" cy="457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serve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7155A5-E194-455A-BE5A-7F22881B6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79" y="555625"/>
            <a:ext cx="8458202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6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ls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0025CA-FB12-4F3B-A004-D85BDE71D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34" y="555624"/>
            <a:ext cx="8492892" cy="457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3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60">
            <a:extLst>
              <a:ext uri="{FF2B5EF4-FFF2-40B4-BE49-F238E27FC236}">
                <a16:creationId xmlns:a16="http://schemas.microsoft.com/office/drawing/2014/main" id="{263C5BC5-61A6-4C65-886E-2BC56D2B38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338"/>
            <a:ext cx="9144000" cy="5270501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流程图: 合并 38">
            <a:extLst>
              <a:ext uri="{FF2B5EF4-FFF2-40B4-BE49-F238E27FC236}">
                <a16:creationId xmlns:a16="http://schemas.microsoft.com/office/drawing/2014/main" id="{92FC49D6-37C8-4992-B8AD-A39DCBC82992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971550" y="4156075"/>
            <a:ext cx="7200900" cy="1008063"/>
          </a:xfrm>
          <a:prstGeom prst="flowChartMerge">
            <a:avLst/>
          </a:prstGeom>
          <a:solidFill>
            <a:srgbClr val="00B0F0">
              <a:alpha val="68999"/>
            </a:srgb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4" name="流程图: 合并 40">
            <a:extLst>
              <a:ext uri="{FF2B5EF4-FFF2-40B4-BE49-F238E27FC236}">
                <a16:creationId xmlns:a16="http://schemas.microsoft.com/office/drawing/2014/main" id="{440B2970-B9A8-4D9C-8CCD-CB150C4EB106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1187450" y="4227513"/>
            <a:ext cx="6769100" cy="936625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5" name="TextBox 41">
            <a:extLst>
              <a:ext uri="{FF2B5EF4-FFF2-40B4-BE49-F238E27FC236}">
                <a16:creationId xmlns:a16="http://schemas.microsoft.com/office/drawing/2014/main" id="{52134928-617B-4131-8807-A06B21C64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4095750"/>
            <a:ext cx="2590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  <a:sym typeface="BatangChe" panose="02030609000101010101" pitchFamily="49" charset="-127"/>
              </a:rPr>
              <a:t>1</a:t>
            </a:r>
            <a:endParaRPr lang="zh-CN" altLang="en-US" sz="6000" b="1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  <a:sym typeface="BatangChe" panose="02030609000101010101" pitchFamily="49" charset="-127"/>
            </a:endParaRPr>
          </a:p>
        </p:txBody>
      </p:sp>
      <p:sp>
        <p:nvSpPr>
          <p:cNvPr id="5126" name="流程图: 合并 43">
            <a:extLst>
              <a:ext uri="{FF2B5EF4-FFF2-40B4-BE49-F238E27FC236}">
                <a16:creationId xmlns:a16="http://schemas.microsoft.com/office/drawing/2014/main" id="{2779C5E5-3545-417F-BBC3-9A6EE781B2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6100" y="1995488"/>
            <a:ext cx="431800" cy="288925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7" name="TextBox 48">
            <a:extLst>
              <a:ext uri="{FF2B5EF4-FFF2-40B4-BE49-F238E27FC236}">
                <a16:creationId xmlns:a16="http://schemas.microsoft.com/office/drawing/2014/main" id="{F8FF6ADE-D88D-4EEB-9470-1EEACDDD32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2525" y="2316163"/>
            <a:ext cx="684053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运行环境</a:t>
            </a:r>
          </a:p>
        </p:txBody>
      </p:sp>
      <p:sp>
        <p:nvSpPr>
          <p:cNvPr id="5128" name="流程图: 合并 53">
            <a:extLst>
              <a:ext uri="{FF2B5EF4-FFF2-40B4-BE49-F238E27FC236}">
                <a16:creationId xmlns:a16="http://schemas.microsoft.com/office/drawing/2014/main" id="{3342D0A9-1C57-4A8E-819A-AFAF5367B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06363" y="-20638"/>
            <a:ext cx="1006476" cy="347663"/>
          </a:xfrm>
          <a:prstGeom prst="flowChartMerge">
            <a:avLst/>
          </a:pr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9" name="流程图: 合并 54">
            <a:extLst>
              <a:ext uri="{FF2B5EF4-FFF2-40B4-BE49-F238E27FC236}">
                <a16:creationId xmlns:a16="http://schemas.microsoft.com/office/drawing/2014/main" id="{1EAEA223-95EB-4375-8534-1E4C26F38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638"/>
            <a:ext cx="755650" cy="288926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ls-remote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4C42EE-0888-4E08-9771-E24BFBB5E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6" y="555625"/>
            <a:ext cx="8410720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3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fetch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896B5CE-1CD4-4EBB-8B4E-E850400972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40" y="568790"/>
            <a:ext cx="8424585" cy="455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update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944F92-F09C-4BF3-AE98-AAE7D3CC9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05" y="555624"/>
            <a:ext cx="8424585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9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build --log=debug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A29DE48-B816-4A80-8AEA-2E666F4B9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87" y="555624"/>
            <a:ext cx="8424585" cy="45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Gitbook build --debug</a:t>
            </a:r>
            <a:endParaRPr lang="zh-CN" altLang="en-US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CC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FFBA99-9009-48CB-A28B-3B78857399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29" y="556965"/>
            <a:ext cx="8389302" cy="457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2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直接连接符 16">
            <a:extLst>
              <a:ext uri="{FF2B5EF4-FFF2-40B4-BE49-F238E27FC236}">
                <a16:creationId xmlns:a16="http://schemas.microsoft.com/office/drawing/2014/main" id="{EE184DC5-9114-440B-8BA2-8D950E0A5CE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6572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5" name="TextBox 17">
            <a:extLst>
              <a:ext uri="{FF2B5EF4-FFF2-40B4-BE49-F238E27FC236}">
                <a16:creationId xmlns:a16="http://schemas.microsoft.com/office/drawing/2014/main" id="{FD515D4B-4E69-4647-850C-76F5E9391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9175" y="-90488"/>
            <a:ext cx="1512888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r>
              <a:rPr lang="en-US" altLang="zh-CN" sz="5400" b="1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226" name="矩形 18">
            <a:extLst>
              <a:ext uri="{FF2B5EF4-FFF2-40B4-BE49-F238E27FC236}">
                <a16:creationId xmlns:a16="http://schemas.microsoft.com/office/drawing/2014/main" id="{1BD3CA57-1192-4A63-A9D7-6C87D6DEA1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92700"/>
            <a:ext cx="9144000" cy="1428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27" name="流程图: 合并 19">
            <a:extLst>
              <a:ext uri="{FF2B5EF4-FFF2-40B4-BE49-F238E27FC236}">
                <a16:creationId xmlns:a16="http://schemas.microsoft.com/office/drawing/2014/main" id="{546D007D-0BBF-4A33-A249-7EF301D67019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46844" y="280194"/>
            <a:ext cx="360362" cy="241300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216CB85-558C-4304-B503-DEECCC01A5AB}"/>
              </a:ext>
            </a:extLst>
          </p:cNvPr>
          <p:cNvSpPr txBox="1"/>
          <p:nvPr/>
        </p:nvSpPr>
        <p:spPr>
          <a:xfrm>
            <a:off x="2486332" y="2063918"/>
            <a:ext cx="41713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End Thinks</a:t>
            </a:r>
            <a:endParaRPr lang="zh-CN" altLang="en-US" sz="6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117">
            <a:extLst>
              <a:ext uri="{FF2B5EF4-FFF2-40B4-BE49-F238E27FC236}">
                <a16:creationId xmlns:a16="http://schemas.microsoft.com/office/drawing/2014/main" id="{DE0A24E3-C7B5-4987-B74C-E5FF527D8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64" y="0"/>
            <a:ext cx="9142413" cy="5081588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矩形 58">
            <a:extLst>
              <a:ext uri="{FF2B5EF4-FFF2-40B4-BE49-F238E27FC236}">
                <a16:creationId xmlns:a16="http://schemas.microsoft.com/office/drawing/2014/main" id="{C02808B2-3FB9-4966-BA13-3ECACBAE7C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81588"/>
            <a:ext cx="9144000" cy="144462"/>
          </a:xfrm>
          <a:prstGeom prst="rect">
            <a:avLst/>
          </a:prstGeom>
          <a:solidFill>
            <a:srgbClr val="05AF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8" name="TextBox 15">
            <a:extLst>
              <a:ext uri="{FF2B5EF4-FFF2-40B4-BE49-F238E27FC236}">
                <a16:creationId xmlns:a16="http://schemas.microsoft.com/office/drawing/2014/main" id="{7CFF00C5-7349-4BDB-8C6A-1307E7A6A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8451" y="2569333"/>
            <a:ext cx="12509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CSWADI</a:t>
            </a:r>
            <a:endParaRPr lang="zh-CN" altLang="en-US" sz="1600" b="1" dirty="0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167" name="流程图: 联系 42">
            <a:extLst>
              <a:ext uri="{FF2B5EF4-FFF2-40B4-BE49-F238E27FC236}">
                <a16:creationId xmlns:a16="http://schemas.microsoft.com/office/drawing/2014/main" id="{136304D9-2C0D-4AC5-8CE4-20397EBCB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653" y="2166107"/>
            <a:ext cx="1456843" cy="143986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9" name="流程图: 联系 45">
            <a:extLst>
              <a:ext uri="{FF2B5EF4-FFF2-40B4-BE49-F238E27FC236}">
                <a16:creationId xmlns:a16="http://schemas.microsoft.com/office/drawing/2014/main" id="{C6092EC0-706A-429C-B71D-B675EFA12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0669" y="2166107"/>
            <a:ext cx="1442607" cy="1439863"/>
          </a:xfrm>
          <a:prstGeom prst="flowChartConnector">
            <a:avLst/>
          </a:prstGeom>
          <a:solidFill>
            <a:srgbClr val="00B0F0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80" name="流程图: 摘录 46">
            <a:extLst>
              <a:ext uri="{FF2B5EF4-FFF2-40B4-BE49-F238E27FC236}">
                <a16:creationId xmlns:a16="http://schemas.microsoft.com/office/drawing/2014/main" id="{C583FE07-4804-49C8-8260-E809FA45C661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5548729" y="2482240"/>
            <a:ext cx="723174" cy="758456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6184" name="组合 6">
            <a:extLst>
              <a:ext uri="{FF2B5EF4-FFF2-40B4-BE49-F238E27FC236}">
                <a16:creationId xmlns:a16="http://schemas.microsoft.com/office/drawing/2014/main" id="{4F29D1B4-D9CF-45F0-882E-01B08B71F2EE}"/>
              </a:ext>
            </a:extLst>
          </p:cNvPr>
          <p:cNvGrpSpPr>
            <a:grpSpLocks/>
          </p:cNvGrpSpPr>
          <p:nvPr/>
        </p:nvGrpSpPr>
        <p:grpSpPr bwMode="auto">
          <a:xfrm>
            <a:off x="1782398" y="2141537"/>
            <a:ext cx="1670050" cy="1439863"/>
            <a:chOff x="0" y="0"/>
            <a:chExt cx="1670586" cy="1440160"/>
          </a:xfrm>
        </p:grpSpPr>
        <p:sp>
          <p:nvSpPr>
            <p:cNvPr id="6185" name="六边形 8">
              <a:extLst>
                <a:ext uri="{FF2B5EF4-FFF2-40B4-BE49-F238E27FC236}">
                  <a16:creationId xmlns:a16="http://schemas.microsoft.com/office/drawing/2014/main" id="{5E7FAEED-CB63-42F1-8D0E-2C8FAA9391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670586" cy="1440160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6" name="六边形 16">
              <a:extLst>
                <a:ext uri="{FF2B5EF4-FFF2-40B4-BE49-F238E27FC236}">
                  <a16:creationId xmlns:a16="http://schemas.microsoft.com/office/drawing/2014/main" id="{D41D30AB-4EE8-48F5-A72B-2D04248792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76" y="52570"/>
              <a:ext cx="1524799" cy="1314482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93" name="TextBox 90">
            <a:extLst>
              <a:ext uri="{FF2B5EF4-FFF2-40B4-BE49-F238E27FC236}">
                <a16:creationId xmlns:a16="http://schemas.microsoft.com/office/drawing/2014/main" id="{BB37A817-7F29-4784-B943-023B3B2F5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5148" y="2435702"/>
            <a:ext cx="12493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运行环境</a:t>
            </a:r>
            <a:endParaRPr lang="en-US" altLang="zh-CN" sz="2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4" name="TextBox 103">
            <a:extLst>
              <a:ext uri="{FF2B5EF4-FFF2-40B4-BE49-F238E27FC236}">
                <a16:creationId xmlns:a16="http://schemas.microsoft.com/office/drawing/2014/main" id="{422C1BF7-CC14-4752-98A9-5D42560A2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4254" y="2569333"/>
            <a:ext cx="19113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r>
              <a:rPr lang="en-US" altLang="zh-CN" sz="2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Node.js</a:t>
            </a:r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6218408C-2BFD-4774-A291-F01F3FA9056B}"/>
              </a:ext>
            </a:extLst>
          </p:cNvPr>
          <p:cNvSpPr/>
          <p:nvPr/>
        </p:nvSpPr>
        <p:spPr bwMode="auto">
          <a:xfrm>
            <a:off x="3447609" y="2665154"/>
            <a:ext cx="1798444" cy="484632"/>
          </a:xfrm>
          <a:prstGeom prst="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04" y="555625"/>
            <a:ext cx="9144000" cy="4587875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372C77-CD20-4EA7-896F-EBB91CDDE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670" y="771625"/>
            <a:ext cx="6050930" cy="401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27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Node.js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安装演示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00B0F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93450F5-ED38-4B98-9083-3ACF44960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623" y="555625"/>
            <a:ext cx="6977726" cy="457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67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矩形 11">
            <a:extLst>
              <a:ext uri="{FF2B5EF4-FFF2-40B4-BE49-F238E27FC236}">
                <a16:creationId xmlns:a16="http://schemas.microsoft.com/office/drawing/2014/main" id="{D4B649E2-1C90-4EFF-A8B4-CF70343CF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6988" y="0"/>
            <a:ext cx="9142413" cy="5272088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1" name="矩形 58">
            <a:extLst>
              <a:ext uri="{FF2B5EF4-FFF2-40B4-BE49-F238E27FC236}">
                <a16:creationId xmlns:a16="http://schemas.microsoft.com/office/drawing/2014/main" id="{94B49575-8D0A-43AC-AB57-E6143E7B5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92700"/>
            <a:ext cx="9144000" cy="1428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2" name="流程图: 合并 38">
            <a:extLst>
              <a:ext uri="{FF2B5EF4-FFF2-40B4-BE49-F238E27FC236}">
                <a16:creationId xmlns:a16="http://schemas.microsoft.com/office/drawing/2014/main" id="{96ADB0AC-350E-4F1F-8467-AD21D257733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020469" y="861219"/>
            <a:ext cx="5327650" cy="3135312"/>
          </a:xfrm>
          <a:prstGeom prst="flowChartMerge">
            <a:avLst/>
          </a:prstGeom>
          <a:solidFill>
            <a:srgbClr val="FFC000">
              <a:alpha val="68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3" name="流程图: 合并 40">
            <a:extLst>
              <a:ext uri="{FF2B5EF4-FFF2-40B4-BE49-F238E27FC236}">
                <a16:creationId xmlns:a16="http://schemas.microsoft.com/office/drawing/2014/main" id="{8C0F4B4C-9FCD-4151-916B-1DE610F83C75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380831" y="1059657"/>
            <a:ext cx="4606925" cy="2735262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4" name="TextBox 41">
            <a:extLst>
              <a:ext uri="{FF2B5EF4-FFF2-40B4-BE49-F238E27FC236}">
                <a16:creationId xmlns:a16="http://schemas.microsoft.com/office/drawing/2014/main" id="{520FBC29-BE8C-4D57-BA11-77DF40AEAD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2413" y="1919288"/>
            <a:ext cx="12954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6000" b="1">
                <a:solidFill>
                  <a:schemeClr val="bg1"/>
                </a:solidFill>
                <a:latin typeface="BatangChe" panose="02030609000101010101" pitchFamily="49" charset="-127"/>
                <a:ea typeface="BatangChe" panose="02030609000101010101" pitchFamily="49" charset="-127"/>
                <a:sym typeface="BatangChe" panose="02030609000101010101" pitchFamily="49" charset="-127"/>
              </a:rPr>
              <a:t>2</a:t>
            </a:r>
            <a:endParaRPr lang="zh-CN" altLang="en-US" sz="6000" b="1">
              <a:solidFill>
                <a:schemeClr val="bg1"/>
              </a:solidFill>
              <a:latin typeface="BatangChe" panose="02030609000101010101" pitchFamily="49" charset="-127"/>
              <a:ea typeface="BatangChe" panose="02030609000101010101" pitchFamily="49" charset="-127"/>
              <a:sym typeface="BatangChe" panose="02030609000101010101" pitchFamily="49" charset="-127"/>
            </a:endParaRPr>
          </a:p>
        </p:txBody>
      </p:sp>
      <p:sp>
        <p:nvSpPr>
          <p:cNvPr id="7175" name="流程图: 合并 43">
            <a:extLst>
              <a:ext uri="{FF2B5EF4-FFF2-40B4-BE49-F238E27FC236}">
                <a16:creationId xmlns:a16="http://schemas.microsoft.com/office/drawing/2014/main" id="{440EF369-16C5-49A7-A1CB-8A9095FD7A1B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2700338" y="2282825"/>
            <a:ext cx="431800" cy="288925"/>
          </a:xfrm>
          <a:prstGeom prst="flowChartMerge">
            <a:avLst/>
          </a:prstGeom>
          <a:noFill/>
          <a:ln w="6350" cap="flat" cmpd="sng">
            <a:solidFill>
              <a:srgbClr val="7F7F7F"/>
            </a:solidFill>
            <a:prstDash val="sys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0000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76" name="TextBox 9">
            <a:extLst>
              <a:ext uri="{FF2B5EF4-FFF2-40B4-BE49-F238E27FC236}">
                <a16:creationId xmlns:a16="http://schemas.microsoft.com/office/drawing/2014/main" id="{868FAB43-6120-4DA4-95F5-383F9EF60F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4375" y="2165350"/>
            <a:ext cx="287972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MarkDown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语法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矩形 117">
            <a:extLst>
              <a:ext uri="{FF2B5EF4-FFF2-40B4-BE49-F238E27FC236}">
                <a16:creationId xmlns:a16="http://schemas.microsoft.com/office/drawing/2014/main" id="{DE0A24E3-C7B5-4987-B74C-E5FF527D8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" y="-7534"/>
            <a:ext cx="9142413" cy="5081588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7" name="矩形 58">
            <a:extLst>
              <a:ext uri="{FF2B5EF4-FFF2-40B4-BE49-F238E27FC236}">
                <a16:creationId xmlns:a16="http://schemas.microsoft.com/office/drawing/2014/main" id="{C02808B2-3FB9-4966-BA13-3ECACBAE7C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081588"/>
            <a:ext cx="9144000" cy="144462"/>
          </a:xfrm>
          <a:prstGeom prst="rect">
            <a:avLst/>
          </a:prstGeom>
          <a:solidFill>
            <a:srgbClr val="FFC000"/>
          </a:solidFill>
          <a:ln>
            <a:noFill/>
          </a:ln>
          <a:extLst/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48" name="TextBox 15">
            <a:extLst>
              <a:ext uri="{FF2B5EF4-FFF2-40B4-BE49-F238E27FC236}">
                <a16:creationId xmlns:a16="http://schemas.microsoft.com/office/drawing/2014/main" id="{7CFF00C5-7349-4BDB-8C6A-1307E7A6AA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1763" y="2652713"/>
            <a:ext cx="12509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6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rPr>
              <a:t>CSWADI</a:t>
            </a:r>
            <a:endParaRPr lang="zh-CN" altLang="en-US" sz="1600" b="1">
              <a:solidFill>
                <a:schemeClr val="bg1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149" name="直接连接符 53">
            <a:extLst>
              <a:ext uri="{FF2B5EF4-FFF2-40B4-BE49-F238E27FC236}">
                <a16:creationId xmlns:a16="http://schemas.microsoft.com/office/drawing/2014/main" id="{72716F22-C98F-4B67-A7F8-DBB8A6E0618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476625" y="1871663"/>
            <a:ext cx="403225" cy="620712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0" name="直接连接符 54">
            <a:extLst>
              <a:ext uri="{FF2B5EF4-FFF2-40B4-BE49-F238E27FC236}">
                <a16:creationId xmlns:a16="http://schemas.microsoft.com/office/drawing/2014/main" id="{D1027CE5-5C68-4FA4-8D34-DBB4D6C7D60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903538" y="1871663"/>
            <a:ext cx="573087" cy="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6151" name="直接连接符 57">
            <a:extLst>
              <a:ext uri="{FF2B5EF4-FFF2-40B4-BE49-F238E27FC236}">
                <a16:creationId xmlns:a16="http://schemas.microsoft.com/office/drawing/2014/main" id="{CE74D6A6-390F-4450-B3F2-A4B70CEA89D6}"/>
              </a:ext>
            </a:extLst>
          </p:cNvPr>
          <p:cNvCxnSpPr>
            <a:cxnSpLocks noChangeShapeType="1"/>
            <a:stCxn id="6185" idx="3"/>
            <a:endCxn id="6160" idx="6"/>
          </p:cNvCxnSpPr>
          <p:nvPr/>
        </p:nvCxnSpPr>
        <p:spPr bwMode="auto">
          <a:xfrm flipH="1">
            <a:off x="2898775" y="2822575"/>
            <a:ext cx="847725" cy="15875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154" name="直接连接符 65">
            <a:extLst>
              <a:ext uri="{FF2B5EF4-FFF2-40B4-BE49-F238E27FC236}">
                <a16:creationId xmlns:a16="http://schemas.microsoft.com/office/drawing/2014/main" id="{C46F2C44-02F7-42FA-898F-55AD40B72ED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19738" y="1871663"/>
            <a:ext cx="574675" cy="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5" name="直接连接符 66">
            <a:extLst>
              <a:ext uri="{FF2B5EF4-FFF2-40B4-BE49-F238E27FC236}">
                <a16:creationId xmlns:a16="http://schemas.microsoft.com/office/drawing/2014/main" id="{0E640DA8-CB2D-4A6A-BE34-29F7EB85218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32400" y="1871663"/>
            <a:ext cx="287338" cy="590550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59" name="直接连接符 75">
            <a:extLst>
              <a:ext uri="{FF2B5EF4-FFF2-40B4-BE49-F238E27FC236}">
                <a16:creationId xmlns:a16="http://schemas.microsoft.com/office/drawing/2014/main" id="{4F8F93A9-54CE-4C87-BE79-7E68068FC5C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65650" y="1574800"/>
            <a:ext cx="0" cy="506413"/>
          </a:xfrm>
          <a:prstGeom prst="line">
            <a:avLst/>
          </a:prstGeom>
          <a:noFill/>
          <a:ln w="12700" cap="flat" cmpd="sng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0" name="流程图: 联系 4">
            <a:extLst>
              <a:ext uri="{FF2B5EF4-FFF2-40B4-BE49-F238E27FC236}">
                <a16:creationId xmlns:a16="http://schemas.microsoft.com/office/drawing/2014/main" id="{6C457051-50FE-4798-9FA1-5FAA1F3D65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2663" y="2520950"/>
            <a:ext cx="646112" cy="635000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1" name="流程图: 联系 21">
            <a:extLst>
              <a:ext uri="{FF2B5EF4-FFF2-40B4-BE49-F238E27FC236}">
                <a16:creationId xmlns:a16="http://schemas.microsoft.com/office/drawing/2014/main" id="{4F3C5B42-60C7-453C-B102-AD3B6D945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5838" y="1520825"/>
            <a:ext cx="646112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2" name="流程图: 摘录 22">
            <a:extLst>
              <a:ext uri="{FF2B5EF4-FFF2-40B4-BE49-F238E27FC236}">
                <a16:creationId xmlns:a16="http://schemas.microsoft.com/office/drawing/2014/main" id="{CA5ADFB4-486E-4E4C-BBEA-594937A009BF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2290763" y="1657350"/>
            <a:ext cx="439737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5" name="流程图: 联系 36">
            <a:extLst>
              <a:ext uri="{FF2B5EF4-FFF2-40B4-BE49-F238E27FC236}">
                <a16:creationId xmlns:a16="http://schemas.microsoft.com/office/drawing/2014/main" id="{949877AB-16C3-440C-ADC8-44442680B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7750" y="1520825"/>
            <a:ext cx="646113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6" name="流程图: 摘录 37">
            <a:extLst>
              <a:ext uri="{FF2B5EF4-FFF2-40B4-BE49-F238E27FC236}">
                <a16:creationId xmlns:a16="http://schemas.microsoft.com/office/drawing/2014/main" id="{0F3A98CD-832F-4BC0-AC88-79C8222D02C9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6161088" y="1657350"/>
            <a:ext cx="439737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67" name="流程图: 联系 42">
            <a:extLst>
              <a:ext uri="{FF2B5EF4-FFF2-40B4-BE49-F238E27FC236}">
                <a16:creationId xmlns:a16="http://schemas.microsoft.com/office/drawing/2014/main" id="{136304D9-2C0D-4AC5-8CE4-20397EBCB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863" y="2489200"/>
            <a:ext cx="646112" cy="633413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1" name="流程图: 联系 30">
            <a:extLst>
              <a:ext uri="{FF2B5EF4-FFF2-40B4-BE49-F238E27FC236}">
                <a16:creationId xmlns:a16="http://schemas.microsoft.com/office/drawing/2014/main" id="{68031132-B6EF-4E10-B5F4-F7B3F9079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7070" y="2527448"/>
            <a:ext cx="646112" cy="635000"/>
          </a:xfrm>
          <a:prstGeom prst="flowChartConnector">
            <a:avLst/>
          </a:prstGeom>
          <a:solidFill>
            <a:srgbClr val="FFC000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72" name="流程图: 摘录 31">
            <a:extLst>
              <a:ext uri="{FF2B5EF4-FFF2-40B4-BE49-F238E27FC236}">
                <a16:creationId xmlns:a16="http://schemas.microsoft.com/office/drawing/2014/main" id="{58C13289-34BF-41D2-B2E6-DAB1D39169D7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2410619" y="2675731"/>
            <a:ext cx="441325" cy="360363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6176" name="组合 38">
            <a:extLst>
              <a:ext uri="{FF2B5EF4-FFF2-40B4-BE49-F238E27FC236}">
                <a16:creationId xmlns:a16="http://schemas.microsoft.com/office/drawing/2014/main" id="{72F7EEF6-A129-4414-BEB1-1C04A8E68E00}"/>
              </a:ext>
            </a:extLst>
          </p:cNvPr>
          <p:cNvGrpSpPr>
            <a:grpSpLocks/>
          </p:cNvGrpSpPr>
          <p:nvPr/>
        </p:nvGrpSpPr>
        <p:grpSpPr bwMode="auto">
          <a:xfrm>
            <a:off x="6138069" y="1511299"/>
            <a:ext cx="646112" cy="633413"/>
            <a:chOff x="0" y="0"/>
            <a:chExt cx="646595" cy="633602"/>
          </a:xfrm>
          <a:solidFill>
            <a:srgbClr val="FFC000"/>
          </a:solidFill>
        </p:grpSpPr>
        <p:sp>
          <p:nvSpPr>
            <p:cNvPr id="6177" name="流程图: 联系 39">
              <a:extLst>
                <a:ext uri="{FF2B5EF4-FFF2-40B4-BE49-F238E27FC236}">
                  <a16:creationId xmlns:a16="http://schemas.microsoft.com/office/drawing/2014/main" id="{223E2542-A8BD-4511-8DA3-B590D2A136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78" name="流程图: 摘录 40">
              <a:extLst>
                <a:ext uri="{FF2B5EF4-FFF2-40B4-BE49-F238E27FC236}">
                  <a16:creationId xmlns:a16="http://schemas.microsoft.com/office/drawing/2014/main" id="{462702C0-E815-4786-B65F-FD571C6C3D5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 flipV="1">
              <a:off x="33714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79" name="流程图: 联系 45">
            <a:extLst>
              <a:ext uri="{FF2B5EF4-FFF2-40B4-BE49-F238E27FC236}">
                <a16:creationId xmlns:a16="http://schemas.microsoft.com/office/drawing/2014/main" id="{C6092EC0-706A-429C-B71D-B675EFA12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863" y="2489200"/>
            <a:ext cx="646112" cy="633413"/>
          </a:xfrm>
          <a:prstGeom prst="flowChartConnector">
            <a:avLst/>
          </a:prstGeom>
          <a:solidFill>
            <a:srgbClr val="FFC000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80" name="流程图: 摘录 46">
            <a:extLst>
              <a:ext uri="{FF2B5EF4-FFF2-40B4-BE49-F238E27FC236}">
                <a16:creationId xmlns:a16="http://schemas.microsoft.com/office/drawing/2014/main" id="{C583FE07-4804-49C8-8260-E809FA45C661}"/>
              </a:ext>
            </a:extLst>
          </p:cNvPr>
          <p:cNvSpPr>
            <a:spLocks noChangeArrowheads="1"/>
          </p:cNvSpPr>
          <p:nvPr/>
        </p:nvSpPr>
        <p:spPr bwMode="auto">
          <a:xfrm rot="5400000" flipH="1" flipV="1">
            <a:off x="6171406" y="2624932"/>
            <a:ext cx="441325" cy="360362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6184" name="组合 6">
            <a:extLst>
              <a:ext uri="{FF2B5EF4-FFF2-40B4-BE49-F238E27FC236}">
                <a16:creationId xmlns:a16="http://schemas.microsoft.com/office/drawing/2014/main" id="{4F29D1B4-D9CF-45F0-882E-01B08B71F2EE}"/>
              </a:ext>
            </a:extLst>
          </p:cNvPr>
          <p:cNvGrpSpPr>
            <a:grpSpLocks/>
          </p:cNvGrpSpPr>
          <p:nvPr/>
        </p:nvGrpSpPr>
        <p:grpSpPr bwMode="auto">
          <a:xfrm>
            <a:off x="3746500" y="2101850"/>
            <a:ext cx="1670050" cy="1439863"/>
            <a:chOff x="0" y="0"/>
            <a:chExt cx="1670586" cy="1440160"/>
          </a:xfrm>
        </p:grpSpPr>
        <p:sp>
          <p:nvSpPr>
            <p:cNvPr id="6185" name="六边形 8">
              <a:extLst>
                <a:ext uri="{FF2B5EF4-FFF2-40B4-BE49-F238E27FC236}">
                  <a16:creationId xmlns:a16="http://schemas.microsoft.com/office/drawing/2014/main" id="{5E7FAEED-CB63-42F1-8D0E-2C8FAA9391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670586" cy="1440160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6" name="六边形 16">
              <a:extLst>
                <a:ext uri="{FF2B5EF4-FFF2-40B4-BE49-F238E27FC236}">
                  <a16:creationId xmlns:a16="http://schemas.microsoft.com/office/drawing/2014/main" id="{D41D30AB-4EE8-48F5-A72B-2D04248792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76" y="52570"/>
              <a:ext cx="1524799" cy="1314482"/>
            </a:xfrm>
            <a:prstGeom prst="hexagon">
              <a:avLst>
                <a:gd name="adj" fmla="val 24999"/>
                <a:gd name="vf" fmla="val 115470"/>
              </a:avLst>
            </a:prstGeom>
            <a:solidFill>
              <a:srgbClr val="D8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6187" name="组合 26">
            <a:extLst>
              <a:ext uri="{FF2B5EF4-FFF2-40B4-BE49-F238E27FC236}">
                <a16:creationId xmlns:a16="http://schemas.microsoft.com/office/drawing/2014/main" id="{45D4F1CE-A9FD-4FC5-8AF0-D4FC063FE93A}"/>
              </a:ext>
            </a:extLst>
          </p:cNvPr>
          <p:cNvGrpSpPr>
            <a:grpSpLocks/>
          </p:cNvGrpSpPr>
          <p:nvPr/>
        </p:nvGrpSpPr>
        <p:grpSpPr bwMode="auto">
          <a:xfrm>
            <a:off x="2247070" y="1532730"/>
            <a:ext cx="646112" cy="633413"/>
            <a:chOff x="0" y="0"/>
            <a:chExt cx="646595" cy="633602"/>
          </a:xfrm>
          <a:solidFill>
            <a:srgbClr val="FFC000"/>
          </a:solidFill>
        </p:grpSpPr>
        <p:sp>
          <p:nvSpPr>
            <p:cNvPr id="6188" name="流程图: 联系 27">
              <a:extLst>
                <a:ext uri="{FF2B5EF4-FFF2-40B4-BE49-F238E27FC236}">
                  <a16:creationId xmlns:a16="http://schemas.microsoft.com/office/drawing/2014/main" id="{2AC421E4-F57B-4A07-8868-758149594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646595" cy="633602"/>
            </a:xfrm>
            <a:prstGeom prst="flowChartConnector">
              <a:avLst/>
            </a:prstGeom>
            <a:grpFill/>
            <a:ln w="57150" cap="flat" cmpd="sng">
              <a:solidFill>
                <a:srgbClr val="F2F2F2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89" name="流程图: 摘录 28">
              <a:extLst>
                <a:ext uri="{FF2B5EF4-FFF2-40B4-BE49-F238E27FC236}">
                  <a16:creationId xmlns:a16="http://schemas.microsoft.com/office/drawing/2014/main" id="{B4CD6C1B-1C70-474A-8056-031B46AFE36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946531" flipH="1" flipV="1">
              <a:off x="155235" y="136456"/>
              <a:ext cx="440234" cy="360690"/>
            </a:xfrm>
            <a:prstGeom prst="flowChartExtract">
              <a:avLst/>
            </a:prstGeom>
            <a:grpFill/>
            <a:ln w="12700" cap="flat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6190" name="流程图: 联系 79">
            <a:extLst>
              <a:ext uri="{FF2B5EF4-FFF2-40B4-BE49-F238E27FC236}">
                <a16:creationId xmlns:a16="http://schemas.microsoft.com/office/drawing/2014/main" id="{9763573C-ED27-4DE7-B48D-F31B5E6AEC51}"/>
              </a:ext>
            </a:extLst>
          </p:cNvPr>
          <p:cNvSpPr>
            <a:spLocks noChangeArrowheads="1"/>
          </p:cNvSpPr>
          <p:nvPr/>
        </p:nvSpPr>
        <p:spPr bwMode="auto">
          <a:xfrm rot="17581664">
            <a:off x="4242594" y="1293019"/>
            <a:ext cx="646112" cy="635000"/>
          </a:xfrm>
          <a:prstGeom prst="flowChartConnector">
            <a:avLst/>
          </a:prstGeom>
          <a:solidFill>
            <a:srgbClr val="7F7F7F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1" name="流程图: 联系 83">
            <a:extLst>
              <a:ext uri="{FF2B5EF4-FFF2-40B4-BE49-F238E27FC236}">
                <a16:creationId xmlns:a16="http://schemas.microsoft.com/office/drawing/2014/main" id="{79DDB13C-D944-46E6-89C5-9CBC80275301}"/>
              </a:ext>
            </a:extLst>
          </p:cNvPr>
          <p:cNvSpPr>
            <a:spLocks noChangeArrowheads="1"/>
          </p:cNvSpPr>
          <p:nvPr/>
        </p:nvSpPr>
        <p:spPr bwMode="auto">
          <a:xfrm rot="21381095">
            <a:off x="4242594" y="1298671"/>
            <a:ext cx="646112" cy="633413"/>
          </a:xfrm>
          <a:prstGeom prst="flowChartConnector">
            <a:avLst/>
          </a:prstGeom>
          <a:solidFill>
            <a:srgbClr val="FFC000"/>
          </a:solidFill>
          <a:ln w="57150" cap="flat" cmpd="sng">
            <a:solidFill>
              <a:srgbClr val="F2F2F2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2" name="流程图: 摘录 84">
            <a:extLst>
              <a:ext uri="{FF2B5EF4-FFF2-40B4-BE49-F238E27FC236}">
                <a16:creationId xmlns:a16="http://schemas.microsoft.com/office/drawing/2014/main" id="{BC8A51EB-5AAD-4DEA-9792-3A052C944E4F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4346575" y="1468438"/>
            <a:ext cx="439738" cy="360362"/>
          </a:xfrm>
          <a:prstGeom prst="flowChartExtract">
            <a:avLst/>
          </a:prstGeom>
          <a:noFill/>
          <a:ln w="12700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93" name="TextBox 90">
            <a:extLst>
              <a:ext uri="{FF2B5EF4-FFF2-40B4-BE49-F238E27FC236}">
                <a16:creationId xmlns:a16="http://schemas.microsoft.com/office/drawing/2014/main" id="{BB37A817-7F29-4784-B943-023B3B2F5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0650" y="2207329"/>
            <a:ext cx="124936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MarkDown</a:t>
            </a:r>
            <a:r>
              <a:rPr lang="zh-CN" altLang="en-US" sz="24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语法</a:t>
            </a:r>
            <a:endParaRPr lang="en-US" altLang="zh-CN" sz="24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4" name="TextBox 91">
            <a:extLst>
              <a:ext uri="{FF2B5EF4-FFF2-40B4-BE49-F238E27FC236}">
                <a16:creationId xmlns:a16="http://schemas.microsoft.com/office/drawing/2014/main" id="{54A33E7E-4444-40FF-843A-E46DE0FDF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4213" y="1684338"/>
            <a:ext cx="12493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5" name="TextBox 92">
            <a:extLst>
              <a:ext uri="{FF2B5EF4-FFF2-40B4-BE49-F238E27FC236}">
                <a16:creationId xmlns:a16="http://schemas.microsoft.com/office/drawing/2014/main" id="{32F9EF09-3B04-429A-8A33-57CC19735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625" y="2701925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7" name="TextBox 94">
            <a:extLst>
              <a:ext uri="{FF2B5EF4-FFF2-40B4-BE49-F238E27FC236}">
                <a16:creationId xmlns:a16="http://schemas.microsoft.com/office/drawing/2014/main" id="{04DAD412-1406-42D6-AEA6-3B9E6225A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6525" y="1455738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8" name="TextBox 95">
            <a:extLst>
              <a:ext uri="{FF2B5EF4-FFF2-40B4-BE49-F238E27FC236}">
                <a16:creationId xmlns:a16="http://schemas.microsoft.com/office/drawing/2014/main" id="{A73CD339-F792-41CE-A04E-1E9EFA9F99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6600" y="1684338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199" name="TextBox 96">
            <a:extLst>
              <a:ext uri="{FF2B5EF4-FFF2-40B4-BE49-F238E27FC236}">
                <a16:creationId xmlns:a16="http://schemas.microsoft.com/office/drawing/2014/main" id="{986604D3-D53D-4363-9791-FC1845866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2651125"/>
            <a:ext cx="12509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05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1" name="TextBox 98">
            <a:extLst>
              <a:ext uri="{FF2B5EF4-FFF2-40B4-BE49-F238E27FC236}">
                <a16:creationId xmlns:a16="http://schemas.microsoft.com/office/drawing/2014/main" id="{C8FB9176-F2F8-4448-9122-E414860B8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1701800"/>
            <a:ext cx="19097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强调语法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3" name="TextBox 102">
            <a:extLst>
              <a:ext uri="{FF2B5EF4-FFF2-40B4-BE49-F238E27FC236}">
                <a16:creationId xmlns:a16="http://schemas.microsoft.com/office/drawing/2014/main" id="{09A00EF4-4D49-4DE2-9C13-DE39C845A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649413"/>
            <a:ext cx="19113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添加图片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4" name="TextBox 103">
            <a:extLst>
              <a:ext uri="{FF2B5EF4-FFF2-40B4-BE49-F238E27FC236}">
                <a16:creationId xmlns:a16="http://schemas.microsoft.com/office/drawing/2014/main" id="{422C1BF7-CC14-4752-98A9-5D42560A2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2627312"/>
            <a:ext cx="19113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代码高亮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6" name="TextBox 119">
            <a:extLst>
              <a:ext uri="{FF2B5EF4-FFF2-40B4-BE49-F238E27FC236}">
                <a16:creationId xmlns:a16="http://schemas.microsoft.com/office/drawing/2014/main" id="{86D818B0-C699-4AD4-BD82-4A28049DD9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2717800"/>
            <a:ext cx="1909762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连接设置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207" name="TextBox 120">
            <a:extLst>
              <a:ext uri="{FF2B5EF4-FFF2-40B4-BE49-F238E27FC236}">
                <a16:creationId xmlns:a16="http://schemas.microsoft.com/office/drawing/2014/main" id="{D38C7409-3BDC-48C6-BD6A-E6A02CE11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0175" y="904875"/>
            <a:ext cx="12509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标题</a:t>
            </a:r>
            <a:endParaRPr lang="en-US" altLang="zh-CN" sz="1600" b="1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64" name="直接连接符 57">
            <a:extLst>
              <a:ext uri="{FF2B5EF4-FFF2-40B4-BE49-F238E27FC236}">
                <a16:creationId xmlns:a16="http://schemas.microsoft.com/office/drawing/2014/main" id="{731D8218-B7D2-4D42-8536-725F5E824BCA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410918" y="2803576"/>
            <a:ext cx="847725" cy="15875"/>
          </a:xfrm>
          <a:prstGeom prst="line">
            <a:avLst/>
          </a:prstGeom>
          <a:noFill/>
          <a:ln w="6350" cap="flat" cmpd="sng">
            <a:solidFill>
              <a:schemeClr val="bg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31348214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矩形 12">
            <a:extLst>
              <a:ext uri="{FF2B5EF4-FFF2-40B4-BE49-F238E27FC236}">
                <a16:creationId xmlns:a16="http://schemas.microsoft.com/office/drawing/2014/main" id="{F588804E-F45C-4160-B0BE-6FE8638AE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5180013"/>
          </a:xfrm>
          <a:prstGeom prst="rect">
            <a:avLst/>
          </a:prstGeom>
          <a:solidFill>
            <a:srgbClr val="000000">
              <a:alpha val="12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290" name="TextBox 7">
            <a:extLst>
              <a:ext uri="{FF2B5EF4-FFF2-40B4-BE49-F238E27FC236}">
                <a16:creationId xmlns:a16="http://schemas.microsoft.com/office/drawing/2014/main" id="{C04077D0-26DA-48CB-8E0B-EF6468C4F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-90488"/>
            <a:ext cx="514350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5400" b="1">
                <a:solidFill>
                  <a:srgbClr val="05AFC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1" name="TextBox 8">
            <a:extLst>
              <a:ext uri="{FF2B5EF4-FFF2-40B4-BE49-F238E27FC236}">
                <a16:creationId xmlns:a16="http://schemas.microsoft.com/office/drawing/2014/main" id="{0D3069BB-8A66-4CED-8041-7399E6545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3049" y="16774"/>
            <a:ext cx="3681413" cy="416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altLang="zh-CN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r>
              <a:rPr lang="zh-CN" altLang="en-US" b="1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标题</a:t>
            </a:r>
          </a:p>
        </p:txBody>
      </p:sp>
      <p:sp>
        <p:nvSpPr>
          <p:cNvPr id="12292" name="TextBox 10">
            <a:extLst>
              <a:ext uri="{FF2B5EF4-FFF2-40B4-BE49-F238E27FC236}">
                <a16:creationId xmlns:a16="http://schemas.microsoft.com/office/drawing/2014/main" id="{52D3DBA7-F5E8-46DE-B37F-61542FD4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488" y="-90488"/>
            <a:ext cx="493712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3" name="TextBox 11">
            <a:extLst>
              <a:ext uri="{FF2B5EF4-FFF2-40B4-BE49-F238E27FC236}">
                <a16:creationId xmlns:a16="http://schemas.microsoft.com/office/drawing/2014/main" id="{5B07815A-C0BD-4D93-95DE-52F6B72618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3288" y="-90488"/>
            <a:ext cx="422275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5400" b="1">
                <a:solidFill>
                  <a:srgbClr val="FA445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·</a:t>
            </a:r>
            <a:endParaRPr lang="zh-CN" altLang="en-US" sz="5400" b="1">
              <a:solidFill>
                <a:srgbClr val="FA445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294" name="直接连接符 14">
            <a:extLst>
              <a:ext uri="{FF2B5EF4-FFF2-40B4-BE49-F238E27FC236}">
                <a16:creationId xmlns:a16="http://schemas.microsoft.com/office/drawing/2014/main" id="{641A1996-C0F6-48CE-A6A1-1119C8FF3883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388" y="555625"/>
            <a:ext cx="8713787" cy="0"/>
          </a:xfrm>
          <a:prstGeom prst="line">
            <a:avLst/>
          </a:prstGeom>
          <a:noFill/>
          <a:ln w="9525" cap="flat" cmpd="sng">
            <a:solidFill>
              <a:srgbClr val="A5A5A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矩形 1">
            <a:extLst>
              <a:ext uri="{FF2B5EF4-FFF2-40B4-BE49-F238E27FC236}">
                <a16:creationId xmlns:a16="http://schemas.microsoft.com/office/drawing/2014/main" id="{972DE824-33BA-4BF8-B844-8068168D6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7" y="555625"/>
            <a:ext cx="8713787" cy="4571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3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DDD8F0E-3704-47F2-AB5A-BCF7E0044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10" y="552695"/>
            <a:ext cx="8280000" cy="457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8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9" dur="500" tmFilter="0, 0; .2, .5; .8, .5; 1, 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15" dur="500" tmFilter="0, 0; .2, .5; .8, .5; 1, 0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21" dur="500" tmFilter="0, 0; .2, .5; .8, .5; 1, 0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2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build="allAtOnce" bldLvl="0" autoUpdateAnimBg="0"/>
      <p:bldP spid="12291" grpId="0" bldLvl="0" autoUpdateAnimBg="0"/>
      <p:bldP spid="12292" grpId="0" bldLvl="0" autoUpdateAnimBg="0"/>
      <p:bldP spid="12292" grpId="1" build="allAtOnce" bldLvl="0" autoUpdateAnimBg="0"/>
      <p:bldP spid="12293" grpId="0" bldLvl="0" autoUpdateAnimBg="0"/>
      <p:bldP spid="12293" grpId="1" build="allAtOnce" bldLvl="0" autoUpdateAnimBg="0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1074</TotalTime>
  <Pages>0</Pages>
  <Words>537</Words>
  <Characters>0</Characters>
  <Application>Microsoft Office PowerPoint</Application>
  <DocSecurity>0</DocSecurity>
  <PresentationFormat>全屏显示(16:9)</PresentationFormat>
  <Lines>0</Lines>
  <Paragraphs>187</Paragraphs>
  <Slides>35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Arial Unicode MS</vt:lpstr>
      <vt:lpstr>BatangChe</vt:lpstr>
      <vt:lpstr>等线</vt:lpstr>
      <vt:lpstr>方正小标宋简体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ppt.glzy8.com提供海量PPT模板免费下载！</dc:title>
  <dc:subject/>
  <dc:creator>Administrator</dc:creator>
  <cp:keywords/>
  <dc:description/>
  <cp:lastModifiedBy>杨阳</cp:lastModifiedBy>
  <cp:revision>163</cp:revision>
  <dcterms:created xsi:type="dcterms:W3CDTF">1988-01-08T08:00:00Z</dcterms:created>
  <dcterms:modified xsi:type="dcterms:W3CDTF">2018-08-13T08:31:35Z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